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6"/>
  </p:notesMasterIdLst>
  <p:handoutMasterIdLst>
    <p:handoutMasterId r:id="rId17"/>
  </p:handoutMasterIdLst>
  <p:sldIdLst>
    <p:sldId id="800" r:id="rId2"/>
    <p:sldId id="776" r:id="rId3"/>
    <p:sldId id="802" r:id="rId4"/>
    <p:sldId id="11088156" r:id="rId5"/>
    <p:sldId id="774" r:id="rId6"/>
    <p:sldId id="811" r:id="rId7"/>
    <p:sldId id="780" r:id="rId8"/>
    <p:sldId id="11088153" r:id="rId9"/>
    <p:sldId id="788" r:id="rId10"/>
    <p:sldId id="11088154" r:id="rId11"/>
    <p:sldId id="11088155" r:id="rId12"/>
    <p:sldId id="792" r:id="rId13"/>
    <p:sldId id="803" r:id="rId14"/>
    <p:sldId id="266" r:id="rId15"/>
  </p:sldIdLst>
  <p:sldSz cx="12192000" cy="6858000"/>
  <p:notesSz cx="6858000" cy="9144000"/>
  <p:defaultTextStyle>
    <a:defPPr>
      <a:defRPr lang="en-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D7D31"/>
    <a:srgbClr val="0B0B0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395"/>
    <p:restoredTop sz="95631"/>
  </p:normalViewPr>
  <p:slideViewPr>
    <p:cSldViewPr snapToGrid="0" snapToObjects="1">
      <p:cViewPr varScale="1">
        <p:scale>
          <a:sx n="102" d="100"/>
          <a:sy n="102" d="100"/>
        </p:scale>
        <p:origin x="800" y="168"/>
      </p:cViewPr>
      <p:guideLst/>
    </p:cSldViewPr>
  </p:slideViewPr>
  <p:notesTextViewPr>
    <p:cViewPr>
      <p:scale>
        <a:sx n="1" d="1"/>
        <a:sy n="1" d="1"/>
      </p:scale>
      <p:origin x="0" y="0"/>
    </p:cViewPr>
  </p:notesTextViewPr>
  <p:sorterViewPr>
    <p:cViewPr>
      <p:scale>
        <a:sx n="80" d="100"/>
        <a:sy n="80" d="100"/>
      </p:scale>
      <p:origin x="0" y="0"/>
    </p:cViewPr>
  </p:sorterViewPr>
  <p:notesViewPr>
    <p:cSldViewPr snapToGrid="0" snapToObjects="1">
      <p:cViewPr varScale="1">
        <p:scale>
          <a:sx n="80" d="100"/>
          <a:sy n="80" d="100"/>
        </p:scale>
        <p:origin x="2392" y="20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9A57295-9F86-4A40-9F7A-8CC11376172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a:extLst>
              <a:ext uri="{FF2B5EF4-FFF2-40B4-BE49-F238E27FC236}">
                <a16:creationId xmlns:a16="http://schemas.microsoft.com/office/drawing/2014/main" id="{A738590B-2CAA-8240-B0C7-94469F72A2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A584B7B-824C-EF4D-A019-1CCF60B16BBF}" type="datetimeFigureOut">
              <a:rPr lang="en-GB" smtClean="0"/>
              <a:t>14/05/2026</a:t>
            </a:fld>
            <a:endParaRPr lang="en-GB" dirty="0"/>
          </a:p>
        </p:txBody>
      </p:sp>
      <p:sp>
        <p:nvSpPr>
          <p:cNvPr id="4" name="Footer Placeholder 3">
            <a:extLst>
              <a:ext uri="{FF2B5EF4-FFF2-40B4-BE49-F238E27FC236}">
                <a16:creationId xmlns:a16="http://schemas.microsoft.com/office/drawing/2014/main" id="{EA3AA176-ECE8-1442-8406-5E9BBD7D6CA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5" name="Slide Number Placeholder 4">
            <a:extLst>
              <a:ext uri="{FF2B5EF4-FFF2-40B4-BE49-F238E27FC236}">
                <a16:creationId xmlns:a16="http://schemas.microsoft.com/office/drawing/2014/main" id="{4D333650-1AFD-1943-B315-B7F456272BD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676326B-5B83-5A4A-BD98-0BED515F3945}" type="slidenum">
              <a:rPr lang="en-GB" smtClean="0"/>
              <a:t>‹Nº›</a:t>
            </a:fld>
            <a:endParaRPr lang="en-GB" dirty="0"/>
          </a:p>
        </p:txBody>
      </p:sp>
    </p:spTree>
    <p:extLst>
      <p:ext uri="{BB962C8B-B14F-4D97-AF65-F5344CB8AC3E}">
        <p14:creationId xmlns:p14="http://schemas.microsoft.com/office/powerpoint/2010/main" val="37233668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8352282-0C68-7649-B1FB-8301DEC6EE44}" type="datetimeFigureOut">
              <a:rPr lang="en-GB" smtClean="0"/>
              <a:t>14/05/2026</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4B0013C-E6BE-2141-92C4-A90965A5BD45}" type="slidenum">
              <a:rPr lang="en-GB" smtClean="0"/>
              <a:t>‹Nº›</a:t>
            </a:fld>
            <a:endParaRPr lang="en-GB" dirty="0"/>
          </a:p>
        </p:txBody>
      </p:sp>
    </p:spTree>
    <p:extLst>
      <p:ext uri="{BB962C8B-B14F-4D97-AF65-F5344CB8AC3E}">
        <p14:creationId xmlns:p14="http://schemas.microsoft.com/office/powerpoint/2010/main" val="14498924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unsplash.com/photos/dI9KhXi0ooE"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hlinkClick r:id="rId3"/>
              </a:rPr>
              <a:t>https://unsplash.com/photos/dI9KhXi0ooE</a:t>
            </a:r>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7F3B23-F4EB-4375-BA64-EE75CA4A48C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304403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5"/>
          </p:nvPr>
        </p:nvSpPr>
        <p:spPr/>
        <p:txBody>
          <a:bodyPr/>
          <a:lstStyle/>
          <a:p>
            <a:fld id="{A4B0013C-E6BE-2141-92C4-A90965A5BD45}" type="slidenum">
              <a:rPr lang="en-GB" smtClean="0"/>
              <a:t>4</a:t>
            </a:fld>
            <a:endParaRPr lang="en-GB" dirty="0"/>
          </a:p>
        </p:txBody>
      </p:sp>
    </p:spTree>
    <p:extLst>
      <p:ext uri="{BB962C8B-B14F-4D97-AF65-F5344CB8AC3E}">
        <p14:creationId xmlns:p14="http://schemas.microsoft.com/office/powerpoint/2010/main" val="20755910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47F097-34A6-3744-BDDD-7DBE9ED42C4D}"/>
              </a:ext>
            </a:extLst>
          </p:cNvPr>
          <p:cNvSpPr>
            <a:spLocks noGrp="1"/>
          </p:cNvSpPr>
          <p:nvPr>
            <p:ph type="ctrTitle"/>
          </p:nvPr>
        </p:nvSpPr>
        <p:spPr>
          <a:xfrm>
            <a:off x="1524000" y="1122363"/>
            <a:ext cx="9144000" cy="2387600"/>
          </a:xfrm>
        </p:spPr>
        <p:txBody>
          <a:bodyPr anchor="b"/>
          <a:lstStyle>
            <a:lvl1pPr algn="ctr">
              <a:defRPr sz="6000"/>
            </a:lvl1pPr>
          </a:lstStyle>
          <a:p>
            <a:r>
              <a:rPr lang="es-MX"/>
              <a:t>Haz clic para modificar el estilo de título del patrón</a:t>
            </a:r>
            <a:endParaRPr lang="en-GB"/>
          </a:p>
        </p:txBody>
      </p:sp>
      <p:sp>
        <p:nvSpPr>
          <p:cNvPr id="3" name="Subtitle 2">
            <a:extLst>
              <a:ext uri="{FF2B5EF4-FFF2-40B4-BE49-F238E27FC236}">
                <a16:creationId xmlns:a16="http://schemas.microsoft.com/office/drawing/2014/main" id="{4F27B5A8-4E4B-2F4B-866F-F8CACA7399D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MX"/>
              <a:t>Haz clic para editar el estilo de subtítulo del patrón</a:t>
            </a:r>
            <a:endParaRPr lang="en-GB"/>
          </a:p>
        </p:txBody>
      </p:sp>
      <p:sp>
        <p:nvSpPr>
          <p:cNvPr id="4" name="Date Placeholder 3">
            <a:extLst>
              <a:ext uri="{FF2B5EF4-FFF2-40B4-BE49-F238E27FC236}">
                <a16:creationId xmlns:a16="http://schemas.microsoft.com/office/drawing/2014/main" id="{CE50E524-524C-5B4C-BEF1-9D2355F449B0}"/>
              </a:ext>
            </a:extLst>
          </p:cNvPr>
          <p:cNvSpPr>
            <a:spLocks noGrp="1"/>
          </p:cNvSpPr>
          <p:nvPr>
            <p:ph type="dt" sz="half" idx="10"/>
          </p:nvPr>
        </p:nvSpPr>
        <p:spPr/>
        <p:txBody>
          <a:bodyPr/>
          <a:lstStyle/>
          <a:p>
            <a:fld id="{3908D736-74B4-1A41-B173-2D32A803D932}" type="datetimeFigureOut">
              <a:rPr lang="en-GB" smtClean="0"/>
              <a:t>14/05/2026</a:t>
            </a:fld>
            <a:endParaRPr lang="en-GB" dirty="0"/>
          </a:p>
        </p:txBody>
      </p:sp>
      <p:sp>
        <p:nvSpPr>
          <p:cNvPr id="5" name="Footer Placeholder 4">
            <a:extLst>
              <a:ext uri="{FF2B5EF4-FFF2-40B4-BE49-F238E27FC236}">
                <a16:creationId xmlns:a16="http://schemas.microsoft.com/office/drawing/2014/main" id="{EED5D34C-971F-7B48-A21B-781C8F3B1214}"/>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9501223C-A3AD-5E45-99A9-95A3A0261FDF}"/>
              </a:ext>
            </a:extLst>
          </p:cNvPr>
          <p:cNvSpPr>
            <a:spLocks noGrp="1"/>
          </p:cNvSpPr>
          <p:nvPr>
            <p:ph type="sldNum" sz="quarter" idx="12"/>
          </p:nvPr>
        </p:nvSpPr>
        <p:spPr/>
        <p:txBody>
          <a:bodyPr/>
          <a:lstStyle/>
          <a:p>
            <a:fld id="{C6858EF6-9BD6-2A48-BDB0-AD6A2B17AD48}" type="slidenum">
              <a:rPr lang="en-GB" smtClean="0"/>
              <a:t>‹Nº›</a:t>
            </a:fld>
            <a:endParaRPr lang="en-GB" dirty="0"/>
          </a:p>
        </p:txBody>
      </p:sp>
    </p:spTree>
    <p:extLst>
      <p:ext uri="{BB962C8B-B14F-4D97-AF65-F5344CB8AC3E}">
        <p14:creationId xmlns:p14="http://schemas.microsoft.com/office/powerpoint/2010/main" val="32241182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F23666-CBAC-BD4D-BE6B-C5EA9B2DA2AC}"/>
              </a:ext>
            </a:extLst>
          </p:cNvPr>
          <p:cNvSpPr>
            <a:spLocks noGrp="1"/>
          </p:cNvSpPr>
          <p:nvPr>
            <p:ph type="title"/>
          </p:nvPr>
        </p:nvSpPr>
        <p:spPr/>
        <p:txBody>
          <a:bodyPr/>
          <a:lstStyle/>
          <a:p>
            <a:r>
              <a:rPr lang="es-MX"/>
              <a:t>Haz clic para modificar el estilo de título del patrón</a:t>
            </a:r>
            <a:endParaRPr lang="en-GB"/>
          </a:p>
        </p:txBody>
      </p:sp>
      <p:sp>
        <p:nvSpPr>
          <p:cNvPr id="3" name="Vertical Text Placeholder 2">
            <a:extLst>
              <a:ext uri="{FF2B5EF4-FFF2-40B4-BE49-F238E27FC236}">
                <a16:creationId xmlns:a16="http://schemas.microsoft.com/office/drawing/2014/main" id="{2A0C72BF-6655-CC44-A547-89A580CE4FFE}"/>
              </a:ext>
            </a:extLst>
          </p:cNvPr>
          <p:cNvSpPr>
            <a:spLocks noGrp="1"/>
          </p:cNvSpPr>
          <p:nvPr>
            <p:ph type="body" orient="vert" idx="1"/>
          </p:nvPr>
        </p:nvSpPr>
        <p:spPr/>
        <p:txBody>
          <a:bodyPr vert="eaVert"/>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GB"/>
          </a:p>
        </p:txBody>
      </p:sp>
      <p:sp>
        <p:nvSpPr>
          <p:cNvPr id="4" name="Date Placeholder 3">
            <a:extLst>
              <a:ext uri="{FF2B5EF4-FFF2-40B4-BE49-F238E27FC236}">
                <a16:creationId xmlns:a16="http://schemas.microsoft.com/office/drawing/2014/main" id="{2CE06549-9908-644D-9F6A-3313B11A0487}"/>
              </a:ext>
            </a:extLst>
          </p:cNvPr>
          <p:cNvSpPr>
            <a:spLocks noGrp="1"/>
          </p:cNvSpPr>
          <p:nvPr>
            <p:ph type="dt" sz="half" idx="10"/>
          </p:nvPr>
        </p:nvSpPr>
        <p:spPr/>
        <p:txBody>
          <a:bodyPr/>
          <a:lstStyle/>
          <a:p>
            <a:fld id="{3908D736-74B4-1A41-B173-2D32A803D932}" type="datetimeFigureOut">
              <a:rPr lang="en-GB" smtClean="0"/>
              <a:t>14/05/2026</a:t>
            </a:fld>
            <a:endParaRPr lang="en-GB" dirty="0"/>
          </a:p>
        </p:txBody>
      </p:sp>
      <p:sp>
        <p:nvSpPr>
          <p:cNvPr id="5" name="Footer Placeholder 4">
            <a:extLst>
              <a:ext uri="{FF2B5EF4-FFF2-40B4-BE49-F238E27FC236}">
                <a16:creationId xmlns:a16="http://schemas.microsoft.com/office/drawing/2014/main" id="{5194906D-8455-EC49-9F7F-E72243852E6E}"/>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2C389510-ABB2-6A46-BAA7-AF12DD42FB34}"/>
              </a:ext>
            </a:extLst>
          </p:cNvPr>
          <p:cNvSpPr>
            <a:spLocks noGrp="1"/>
          </p:cNvSpPr>
          <p:nvPr>
            <p:ph type="sldNum" sz="quarter" idx="12"/>
          </p:nvPr>
        </p:nvSpPr>
        <p:spPr/>
        <p:txBody>
          <a:bodyPr/>
          <a:lstStyle/>
          <a:p>
            <a:fld id="{C6858EF6-9BD6-2A48-BDB0-AD6A2B17AD48}" type="slidenum">
              <a:rPr lang="en-GB" smtClean="0"/>
              <a:t>‹Nº›</a:t>
            </a:fld>
            <a:endParaRPr lang="en-GB" dirty="0"/>
          </a:p>
        </p:txBody>
      </p:sp>
    </p:spTree>
    <p:extLst>
      <p:ext uri="{BB962C8B-B14F-4D97-AF65-F5344CB8AC3E}">
        <p14:creationId xmlns:p14="http://schemas.microsoft.com/office/powerpoint/2010/main" val="28016345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A36981B-139E-7745-9CCD-B71FECE0B4A0}"/>
              </a:ext>
            </a:extLst>
          </p:cNvPr>
          <p:cNvSpPr>
            <a:spLocks noGrp="1"/>
          </p:cNvSpPr>
          <p:nvPr>
            <p:ph type="title" orient="vert"/>
          </p:nvPr>
        </p:nvSpPr>
        <p:spPr>
          <a:xfrm>
            <a:off x="8724900" y="365125"/>
            <a:ext cx="2628900" cy="5811838"/>
          </a:xfrm>
        </p:spPr>
        <p:txBody>
          <a:bodyPr vert="eaVert"/>
          <a:lstStyle/>
          <a:p>
            <a:r>
              <a:rPr lang="es-MX"/>
              <a:t>Haz clic para modificar el estilo de título del patrón</a:t>
            </a:r>
            <a:endParaRPr lang="en-GB"/>
          </a:p>
        </p:txBody>
      </p:sp>
      <p:sp>
        <p:nvSpPr>
          <p:cNvPr id="3" name="Vertical Text Placeholder 2">
            <a:extLst>
              <a:ext uri="{FF2B5EF4-FFF2-40B4-BE49-F238E27FC236}">
                <a16:creationId xmlns:a16="http://schemas.microsoft.com/office/drawing/2014/main" id="{89C358F5-F1D6-D04C-BC41-A43A181C5E6F}"/>
              </a:ext>
            </a:extLst>
          </p:cNvPr>
          <p:cNvSpPr>
            <a:spLocks noGrp="1"/>
          </p:cNvSpPr>
          <p:nvPr>
            <p:ph type="body" orient="vert" idx="1"/>
          </p:nvPr>
        </p:nvSpPr>
        <p:spPr>
          <a:xfrm>
            <a:off x="838200" y="365125"/>
            <a:ext cx="7734300" cy="5811838"/>
          </a:xfrm>
        </p:spPr>
        <p:txBody>
          <a:bodyPr vert="eaVert"/>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GB"/>
          </a:p>
        </p:txBody>
      </p:sp>
      <p:sp>
        <p:nvSpPr>
          <p:cNvPr id="4" name="Date Placeholder 3">
            <a:extLst>
              <a:ext uri="{FF2B5EF4-FFF2-40B4-BE49-F238E27FC236}">
                <a16:creationId xmlns:a16="http://schemas.microsoft.com/office/drawing/2014/main" id="{344BD0F2-C62F-7A4A-A791-E1202402DE6D}"/>
              </a:ext>
            </a:extLst>
          </p:cNvPr>
          <p:cNvSpPr>
            <a:spLocks noGrp="1"/>
          </p:cNvSpPr>
          <p:nvPr>
            <p:ph type="dt" sz="half" idx="10"/>
          </p:nvPr>
        </p:nvSpPr>
        <p:spPr/>
        <p:txBody>
          <a:bodyPr/>
          <a:lstStyle/>
          <a:p>
            <a:fld id="{3908D736-74B4-1A41-B173-2D32A803D932}" type="datetimeFigureOut">
              <a:rPr lang="en-GB" smtClean="0"/>
              <a:t>14/05/2026</a:t>
            </a:fld>
            <a:endParaRPr lang="en-GB" dirty="0"/>
          </a:p>
        </p:txBody>
      </p:sp>
      <p:sp>
        <p:nvSpPr>
          <p:cNvPr id="5" name="Footer Placeholder 4">
            <a:extLst>
              <a:ext uri="{FF2B5EF4-FFF2-40B4-BE49-F238E27FC236}">
                <a16:creationId xmlns:a16="http://schemas.microsoft.com/office/drawing/2014/main" id="{9E1A38B6-A64C-F047-A96E-B831259D26F8}"/>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6F7B543C-7356-2F41-BDCF-30FB3DC1B5F4}"/>
              </a:ext>
            </a:extLst>
          </p:cNvPr>
          <p:cNvSpPr>
            <a:spLocks noGrp="1"/>
          </p:cNvSpPr>
          <p:nvPr>
            <p:ph type="sldNum" sz="quarter" idx="12"/>
          </p:nvPr>
        </p:nvSpPr>
        <p:spPr/>
        <p:txBody>
          <a:bodyPr/>
          <a:lstStyle/>
          <a:p>
            <a:fld id="{C6858EF6-9BD6-2A48-BDB0-AD6A2B17AD48}" type="slidenum">
              <a:rPr lang="en-GB" smtClean="0"/>
              <a:t>‹Nº›</a:t>
            </a:fld>
            <a:endParaRPr lang="en-GB" dirty="0"/>
          </a:p>
        </p:txBody>
      </p:sp>
    </p:spTree>
    <p:extLst>
      <p:ext uri="{BB962C8B-B14F-4D97-AF65-F5344CB8AC3E}">
        <p14:creationId xmlns:p14="http://schemas.microsoft.com/office/powerpoint/2010/main" val="7156759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iseño personalizado">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FFAA9E6-F429-904C-9C72-B871B396DB9B}"/>
              </a:ext>
            </a:extLst>
          </p:cNvPr>
          <p:cNvSpPr>
            <a:spLocks noGrp="1"/>
          </p:cNvSpPr>
          <p:nvPr>
            <p:ph type="dt" sz="half" idx="10"/>
          </p:nvPr>
        </p:nvSpPr>
        <p:spPr/>
        <p:txBody>
          <a:bodyPr/>
          <a:lstStyle/>
          <a:p>
            <a:fld id="{3908D736-74B4-1A41-B173-2D32A803D932}" type="datetimeFigureOut">
              <a:rPr lang="en-GB" smtClean="0"/>
              <a:t>14/05/2026</a:t>
            </a:fld>
            <a:endParaRPr lang="en-GB" dirty="0"/>
          </a:p>
        </p:txBody>
      </p:sp>
      <p:sp>
        <p:nvSpPr>
          <p:cNvPr id="4" name="Footer Placeholder 3">
            <a:extLst>
              <a:ext uri="{FF2B5EF4-FFF2-40B4-BE49-F238E27FC236}">
                <a16:creationId xmlns:a16="http://schemas.microsoft.com/office/drawing/2014/main" id="{A94950CE-2A55-384E-882A-3324E485A93C}"/>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B4A04AE0-32DC-B44E-8EA8-F794249FED2F}"/>
              </a:ext>
            </a:extLst>
          </p:cNvPr>
          <p:cNvSpPr>
            <a:spLocks noGrp="1"/>
          </p:cNvSpPr>
          <p:nvPr>
            <p:ph type="sldNum" sz="quarter" idx="12"/>
          </p:nvPr>
        </p:nvSpPr>
        <p:spPr/>
        <p:txBody>
          <a:bodyPr/>
          <a:lstStyle/>
          <a:p>
            <a:fld id="{C6858EF6-9BD6-2A48-BDB0-AD6A2B17AD48}" type="slidenum">
              <a:rPr lang="en-GB" smtClean="0"/>
              <a:t>‹Nº›</a:t>
            </a:fld>
            <a:endParaRPr lang="en-GB" dirty="0"/>
          </a:p>
        </p:txBody>
      </p:sp>
      <p:sp>
        <p:nvSpPr>
          <p:cNvPr id="7" name="Picture Placeholder 6">
            <a:extLst>
              <a:ext uri="{FF2B5EF4-FFF2-40B4-BE49-F238E27FC236}">
                <a16:creationId xmlns:a16="http://schemas.microsoft.com/office/drawing/2014/main" id="{CA1BA5EC-F89B-934B-894A-AF28ED857EF3}"/>
              </a:ext>
            </a:extLst>
          </p:cNvPr>
          <p:cNvSpPr>
            <a:spLocks noGrp="1"/>
          </p:cNvSpPr>
          <p:nvPr>
            <p:ph type="pic" sz="quarter" idx="13"/>
          </p:nvPr>
        </p:nvSpPr>
        <p:spPr>
          <a:xfrm>
            <a:off x="0" y="0"/>
            <a:ext cx="12192000" cy="6858000"/>
          </a:xfrm>
        </p:spPr>
        <p:txBody>
          <a:bodyPr/>
          <a:lstStyle/>
          <a:p>
            <a:r>
              <a:rPr lang="es-MX"/>
              <a:t>Haz clic en el icono para agregar una imagen</a:t>
            </a:r>
            <a:endParaRPr lang="en-GB" dirty="0"/>
          </a:p>
        </p:txBody>
      </p:sp>
    </p:spTree>
    <p:extLst>
      <p:ext uri="{BB962C8B-B14F-4D97-AF65-F5344CB8AC3E}">
        <p14:creationId xmlns:p14="http://schemas.microsoft.com/office/powerpoint/2010/main" val="13133309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966AE9A8-DE12-AD44-B65B-0E1A8057F0B2}"/>
              </a:ext>
            </a:extLst>
          </p:cNvPr>
          <p:cNvSpPr>
            <a:spLocks noGrp="1"/>
          </p:cNvSpPr>
          <p:nvPr>
            <p:ph type="pic" sz="quarter" idx="13"/>
          </p:nvPr>
        </p:nvSpPr>
        <p:spPr>
          <a:xfrm>
            <a:off x="0" y="-1"/>
            <a:ext cx="12192000" cy="4892039"/>
          </a:xfrm>
        </p:spPr>
        <p:txBody>
          <a:bodyPr/>
          <a:lstStyle/>
          <a:p>
            <a:r>
              <a:rPr lang="es-MX"/>
              <a:t>Haz clic en el icono para agregar una imagen</a:t>
            </a:r>
            <a:endParaRPr lang="en-GB" dirty="0"/>
          </a:p>
        </p:txBody>
      </p:sp>
      <p:sp>
        <p:nvSpPr>
          <p:cNvPr id="3" name="Date Placeholder 2">
            <a:extLst>
              <a:ext uri="{FF2B5EF4-FFF2-40B4-BE49-F238E27FC236}">
                <a16:creationId xmlns:a16="http://schemas.microsoft.com/office/drawing/2014/main" id="{353E6A2B-BE80-BF40-958E-142534868F0A}"/>
              </a:ext>
            </a:extLst>
          </p:cNvPr>
          <p:cNvSpPr>
            <a:spLocks noGrp="1"/>
          </p:cNvSpPr>
          <p:nvPr>
            <p:ph type="dt" sz="half" idx="10"/>
          </p:nvPr>
        </p:nvSpPr>
        <p:spPr/>
        <p:txBody>
          <a:bodyPr/>
          <a:lstStyle/>
          <a:p>
            <a:fld id="{3908D736-74B4-1A41-B173-2D32A803D932}" type="datetimeFigureOut">
              <a:rPr lang="en-GB" smtClean="0"/>
              <a:t>14/05/2026</a:t>
            </a:fld>
            <a:endParaRPr lang="en-GB" dirty="0"/>
          </a:p>
        </p:txBody>
      </p:sp>
      <p:sp>
        <p:nvSpPr>
          <p:cNvPr id="4" name="Footer Placeholder 3">
            <a:extLst>
              <a:ext uri="{FF2B5EF4-FFF2-40B4-BE49-F238E27FC236}">
                <a16:creationId xmlns:a16="http://schemas.microsoft.com/office/drawing/2014/main" id="{8380DC6D-4432-C44F-AD24-4B2E95C517F8}"/>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C66F3E8B-2F31-BB4A-9DB9-74542220A23D}"/>
              </a:ext>
            </a:extLst>
          </p:cNvPr>
          <p:cNvSpPr>
            <a:spLocks noGrp="1"/>
          </p:cNvSpPr>
          <p:nvPr>
            <p:ph type="sldNum" sz="quarter" idx="12"/>
          </p:nvPr>
        </p:nvSpPr>
        <p:spPr/>
        <p:txBody>
          <a:bodyPr/>
          <a:lstStyle/>
          <a:p>
            <a:fld id="{C6858EF6-9BD6-2A48-BDB0-AD6A2B17AD48}" type="slidenum">
              <a:rPr lang="en-GB" smtClean="0"/>
              <a:t>‹Nº›</a:t>
            </a:fld>
            <a:endParaRPr lang="en-GB" dirty="0"/>
          </a:p>
        </p:txBody>
      </p:sp>
    </p:spTree>
    <p:extLst>
      <p:ext uri="{BB962C8B-B14F-4D97-AF65-F5344CB8AC3E}">
        <p14:creationId xmlns:p14="http://schemas.microsoft.com/office/powerpoint/2010/main" val="5193103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BE2D0415-5CE4-D840-AF8D-E7D4A28670BB}"/>
              </a:ext>
            </a:extLst>
          </p:cNvPr>
          <p:cNvSpPr>
            <a:spLocks noGrp="1"/>
          </p:cNvSpPr>
          <p:nvPr>
            <p:ph type="pic" sz="quarter" idx="13"/>
          </p:nvPr>
        </p:nvSpPr>
        <p:spPr>
          <a:xfrm>
            <a:off x="4549776" y="2600325"/>
            <a:ext cx="3092450" cy="1557020"/>
          </a:xfrm>
        </p:spPr>
        <p:txBody>
          <a:bodyPr/>
          <a:lstStyle/>
          <a:p>
            <a:r>
              <a:rPr lang="es-MX"/>
              <a:t>Haz clic en el icono para agregar una imagen</a:t>
            </a:r>
            <a:endParaRPr lang="en-GB" dirty="0"/>
          </a:p>
        </p:txBody>
      </p:sp>
      <p:sp>
        <p:nvSpPr>
          <p:cNvPr id="3" name="Date Placeholder 2">
            <a:extLst>
              <a:ext uri="{FF2B5EF4-FFF2-40B4-BE49-F238E27FC236}">
                <a16:creationId xmlns:a16="http://schemas.microsoft.com/office/drawing/2014/main" id="{6055C8BF-82FF-9D42-BEDD-94EAC8D40A9D}"/>
              </a:ext>
            </a:extLst>
          </p:cNvPr>
          <p:cNvSpPr>
            <a:spLocks noGrp="1"/>
          </p:cNvSpPr>
          <p:nvPr>
            <p:ph type="dt" sz="half" idx="10"/>
          </p:nvPr>
        </p:nvSpPr>
        <p:spPr/>
        <p:txBody>
          <a:bodyPr/>
          <a:lstStyle/>
          <a:p>
            <a:fld id="{3908D736-74B4-1A41-B173-2D32A803D932}" type="datetimeFigureOut">
              <a:rPr lang="en-GB" smtClean="0"/>
              <a:t>14/05/2026</a:t>
            </a:fld>
            <a:endParaRPr lang="en-GB" dirty="0"/>
          </a:p>
        </p:txBody>
      </p:sp>
      <p:sp>
        <p:nvSpPr>
          <p:cNvPr id="4" name="Footer Placeholder 3">
            <a:extLst>
              <a:ext uri="{FF2B5EF4-FFF2-40B4-BE49-F238E27FC236}">
                <a16:creationId xmlns:a16="http://schemas.microsoft.com/office/drawing/2014/main" id="{56BC8FD1-DD03-B04B-BF8B-DB91750D0E15}"/>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548D2254-B3CF-A34D-B15E-A3D0A57359B3}"/>
              </a:ext>
            </a:extLst>
          </p:cNvPr>
          <p:cNvSpPr>
            <a:spLocks noGrp="1"/>
          </p:cNvSpPr>
          <p:nvPr>
            <p:ph type="sldNum" sz="quarter" idx="12"/>
          </p:nvPr>
        </p:nvSpPr>
        <p:spPr/>
        <p:txBody>
          <a:bodyPr/>
          <a:lstStyle/>
          <a:p>
            <a:fld id="{C6858EF6-9BD6-2A48-BDB0-AD6A2B17AD48}" type="slidenum">
              <a:rPr lang="en-GB" smtClean="0"/>
              <a:t>‹Nº›</a:t>
            </a:fld>
            <a:endParaRPr lang="en-GB" dirty="0"/>
          </a:p>
        </p:txBody>
      </p:sp>
    </p:spTree>
    <p:extLst>
      <p:ext uri="{BB962C8B-B14F-4D97-AF65-F5344CB8AC3E}">
        <p14:creationId xmlns:p14="http://schemas.microsoft.com/office/powerpoint/2010/main" val="27339715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BE22448D-5675-0C4C-A873-1D6E782F5160}"/>
              </a:ext>
            </a:extLst>
          </p:cNvPr>
          <p:cNvSpPr>
            <a:spLocks noGrp="1"/>
          </p:cNvSpPr>
          <p:nvPr>
            <p:ph type="pic" sz="quarter" idx="13"/>
          </p:nvPr>
        </p:nvSpPr>
        <p:spPr>
          <a:xfrm>
            <a:off x="0" y="0"/>
            <a:ext cx="12192000" cy="3568700"/>
          </a:xfrm>
        </p:spPr>
        <p:txBody>
          <a:bodyPr/>
          <a:lstStyle/>
          <a:p>
            <a:r>
              <a:rPr lang="es-MX"/>
              <a:t>Haz clic en el icono para agregar una imagen</a:t>
            </a:r>
            <a:endParaRPr lang="en-GB" dirty="0"/>
          </a:p>
        </p:txBody>
      </p:sp>
      <p:sp>
        <p:nvSpPr>
          <p:cNvPr id="3" name="Date Placeholder 2">
            <a:extLst>
              <a:ext uri="{FF2B5EF4-FFF2-40B4-BE49-F238E27FC236}">
                <a16:creationId xmlns:a16="http://schemas.microsoft.com/office/drawing/2014/main" id="{6B013CFB-4F21-9046-AF6C-36A89CF52D1D}"/>
              </a:ext>
            </a:extLst>
          </p:cNvPr>
          <p:cNvSpPr>
            <a:spLocks noGrp="1"/>
          </p:cNvSpPr>
          <p:nvPr>
            <p:ph type="dt" sz="half" idx="10"/>
          </p:nvPr>
        </p:nvSpPr>
        <p:spPr/>
        <p:txBody>
          <a:bodyPr/>
          <a:lstStyle/>
          <a:p>
            <a:fld id="{3908D736-74B4-1A41-B173-2D32A803D932}" type="datetimeFigureOut">
              <a:rPr lang="en-GB" smtClean="0"/>
              <a:t>14/05/2026</a:t>
            </a:fld>
            <a:endParaRPr lang="en-GB" dirty="0"/>
          </a:p>
        </p:txBody>
      </p:sp>
      <p:sp>
        <p:nvSpPr>
          <p:cNvPr id="4" name="Footer Placeholder 3">
            <a:extLst>
              <a:ext uri="{FF2B5EF4-FFF2-40B4-BE49-F238E27FC236}">
                <a16:creationId xmlns:a16="http://schemas.microsoft.com/office/drawing/2014/main" id="{1C403D6C-A757-2A47-AC29-6B6B54759079}"/>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692E8A82-6FE7-4F4C-81E2-D0C752502352}"/>
              </a:ext>
            </a:extLst>
          </p:cNvPr>
          <p:cNvSpPr>
            <a:spLocks noGrp="1"/>
          </p:cNvSpPr>
          <p:nvPr>
            <p:ph type="sldNum" sz="quarter" idx="12"/>
          </p:nvPr>
        </p:nvSpPr>
        <p:spPr/>
        <p:txBody>
          <a:bodyPr/>
          <a:lstStyle/>
          <a:p>
            <a:fld id="{C6858EF6-9BD6-2A48-BDB0-AD6A2B17AD48}" type="slidenum">
              <a:rPr lang="en-GB" smtClean="0"/>
              <a:t>‹Nº›</a:t>
            </a:fld>
            <a:endParaRPr lang="en-GB" dirty="0"/>
          </a:p>
        </p:txBody>
      </p:sp>
    </p:spTree>
    <p:extLst>
      <p:ext uri="{BB962C8B-B14F-4D97-AF65-F5344CB8AC3E}">
        <p14:creationId xmlns:p14="http://schemas.microsoft.com/office/powerpoint/2010/main" val="6512687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CC9CB628-D67D-4F43-A1EE-E71DEB746A9A}"/>
              </a:ext>
            </a:extLst>
          </p:cNvPr>
          <p:cNvSpPr>
            <a:spLocks noGrp="1"/>
          </p:cNvSpPr>
          <p:nvPr>
            <p:ph type="dt" sz="half" idx="10"/>
          </p:nvPr>
        </p:nvSpPr>
        <p:spPr/>
        <p:txBody>
          <a:bodyPr/>
          <a:lstStyle/>
          <a:p>
            <a:fld id="{3908D736-74B4-1A41-B173-2D32A803D932}" type="datetimeFigureOut">
              <a:rPr lang="en-GB" smtClean="0"/>
              <a:t>14/05/2026</a:t>
            </a:fld>
            <a:endParaRPr lang="en-GB" dirty="0"/>
          </a:p>
        </p:txBody>
      </p:sp>
      <p:sp>
        <p:nvSpPr>
          <p:cNvPr id="4" name="Footer Placeholder 3">
            <a:extLst>
              <a:ext uri="{FF2B5EF4-FFF2-40B4-BE49-F238E27FC236}">
                <a16:creationId xmlns:a16="http://schemas.microsoft.com/office/drawing/2014/main" id="{E4B3FD11-FC83-B14A-AE47-A4DCD2A30AE0}"/>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16597CDB-BA09-F84E-9201-D0BD88394267}"/>
              </a:ext>
            </a:extLst>
          </p:cNvPr>
          <p:cNvSpPr>
            <a:spLocks noGrp="1"/>
          </p:cNvSpPr>
          <p:nvPr>
            <p:ph type="sldNum" sz="quarter" idx="12"/>
          </p:nvPr>
        </p:nvSpPr>
        <p:spPr/>
        <p:txBody>
          <a:bodyPr/>
          <a:lstStyle/>
          <a:p>
            <a:fld id="{C6858EF6-9BD6-2A48-BDB0-AD6A2B17AD48}" type="slidenum">
              <a:rPr lang="en-GB" smtClean="0"/>
              <a:t>‹Nº›</a:t>
            </a:fld>
            <a:endParaRPr lang="en-GB" dirty="0"/>
          </a:p>
        </p:txBody>
      </p:sp>
      <p:sp>
        <p:nvSpPr>
          <p:cNvPr id="8" name="Picture Placeholder 7">
            <a:extLst>
              <a:ext uri="{FF2B5EF4-FFF2-40B4-BE49-F238E27FC236}">
                <a16:creationId xmlns:a16="http://schemas.microsoft.com/office/drawing/2014/main" id="{6572507C-0454-EB4F-89D4-14C91BC602B8}"/>
              </a:ext>
            </a:extLst>
          </p:cNvPr>
          <p:cNvSpPr>
            <a:spLocks noGrp="1"/>
          </p:cNvSpPr>
          <p:nvPr>
            <p:ph type="pic" sz="quarter" idx="13"/>
          </p:nvPr>
        </p:nvSpPr>
        <p:spPr>
          <a:xfrm>
            <a:off x="0" y="2377318"/>
            <a:ext cx="5755341" cy="3979032"/>
          </a:xfrm>
        </p:spPr>
        <p:txBody>
          <a:bodyPr/>
          <a:lstStyle/>
          <a:p>
            <a:r>
              <a:rPr lang="es-MX"/>
              <a:t>Haz clic en el icono para agregar una imagen</a:t>
            </a:r>
            <a:endParaRPr lang="en-GB" dirty="0"/>
          </a:p>
        </p:txBody>
      </p:sp>
    </p:spTree>
    <p:extLst>
      <p:ext uri="{BB962C8B-B14F-4D97-AF65-F5344CB8AC3E}">
        <p14:creationId xmlns:p14="http://schemas.microsoft.com/office/powerpoint/2010/main" val="30251410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F15F911C-C3EF-D64F-9999-16983AAB529B}"/>
              </a:ext>
            </a:extLst>
          </p:cNvPr>
          <p:cNvSpPr>
            <a:spLocks noGrp="1"/>
          </p:cNvSpPr>
          <p:nvPr>
            <p:ph type="dt" sz="half" idx="10"/>
          </p:nvPr>
        </p:nvSpPr>
        <p:spPr/>
        <p:txBody>
          <a:bodyPr/>
          <a:lstStyle/>
          <a:p>
            <a:fld id="{3908D736-74B4-1A41-B173-2D32A803D932}" type="datetimeFigureOut">
              <a:rPr lang="en-GB" smtClean="0"/>
              <a:t>14/05/2026</a:t>
            </a:fld>
            <a:endParaRPr lang="en-GB" dirty="0"/>
          </a:p>
        </p:txBody>
      </p:sp>
      <p:sp>
        <p:nvSpPr>
          <p:cNvPr id="4" name="Footer Placeholder 3">
            <a:extLst>
              <a:ext uri="{FF2B5EF4-FFF2-40B4-BE49-F238E27FC236}">
                <a16:creationId xmlns:a16="http://schemas.microsoft.com/office/drawing/2014/main" id="{D327087F-3B94-EA44-B5B6-C36A4D57A990}"/>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2B305434-B56D-A145-8D71-9ADDC70A98CA}"/>
              </a:ext>
            </a:extLst>
          </p:cNvPr>
          <p:cNvSpPr>
            <a:spLocks noGrp="1"/>
          </p:cNvSpPr>
          <p:nvPr>
            <p:ph type="sldNum" sz="quarter" idx="12"/>
          </p:nvPr>
        </p:nvSpPr>
        <p:spPr/>
        <p:txBody>
          <a:bodyPr/>
          <a:lstStyle/>
          <a:p>
            <a:fld id="{C6858EF6-9BD6-2A48-BDB0-AD6A2B17AD48}" type="slidenum">
              <a:rPr lang="en-GB" smtClean="0"/>
              <a:t>‹Nº›</a:t>
            </a:fld>
            <a:endParaRPr lang="en-GB" dirty="0"/>
          </a:p>
        </p:txBody>
      </p:sp>
      <p:sp>
        <p:nvSpPr>
          <p:cNvPr id="7" name="Picture Placeholder 6">
            <a:extLst>
              <a:ext uri="{FF2B5EF4-FFF2-40B4-BE49-F238E27FC236}">
                <a16:creationId xmlns:a16="http://schemas.microsoft.com/office/drawing/2014/main" id="{71C216A1-B84D-0C44-A140-4CA338D88D8D}"/>
              </a:ext>
            </a:extLst>
          </p:cNvPr>
          <p:cNvSpPr>
            <a:spLocks noGrp="1"/>
          </p:cNvSpPr>
          <p:nvPr>
            <p:ph type="pic" sz="quarter" idx="13"/>
          </p:nvPr>
        </p:nvSpPr>
        <p:spPr>
          <a:xfrm>
            <a:off x="0" y="3693458"/>
            <a:ext cx="12192000" cy="3164541"/>
          </a:xfrm>
        </p:spPr>
        <p:txBody>
          <a:bodyPr/>
          <a:lstStyle/>
          <a:p>
            <a:r>
              <a:rPr lang="es-MX"/>
              <a:t>Haz clic en el icono para agregar una imagen</a:t>
            </a:r>
            <a:endParaRPr lang="en-GB" dirty="0"/>
          </a:p>
        </p:txBody>
      </p:sp>
    </p:spTree>
    <p:extLst>
      <p:ext uri="{BB962C8B-B14F-4D97-AF65-F5344CB8AC3E}">
        <p14:creationId xmlns:p14="http://schemas.microsoft.com/office/powerpoint/2010/main" val="29721143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E0948FE0-8B15-AC4A-87A9-D1D429899669}"/>
              </a:ext>
            </a:extLst>
          </p:cNvPr>
          <p:cNvSpPr>
            <a:spLocks noGrp="1"/>
          </p:cNvSpPr>
          <p:nvPr>
            <p:ph type="dt" sz="half" idx="10"/>
          </p:nvPr>
        </p:nvSpPr>
        <p:spPr/>
        <p:txBody>
          <a:bodyPr/>
          <a:lstStyle/>
          <a:p>
            <a:fld id="{3908D736-74B4-1A41-B173-2D32A803D932}" type="datetimeFigureOut">
              <a:rPr lang="en-GB" smtClean="0"/>
              <a:t>14/05/2026</a:t>
            </a:fld>
            <a:endParaRPr lang="en-GB" dirty="0"/>
          </a:p>
        </p:txBody>
      </p:sp>
      <p:sp>
        <p:nvSpPr>
          <p:cNvPr id="4" name="Footer Placeholder 3">
            <a:extLst>
              <a:ext uri="{FF2B5EF4-FFF2-40B4-BE49-F238E27FC236}">
                <a16:creationId xmlns:a16="http://schemas.microsoft.com/office/drawing/2014/main" id="{AED6E9DA-C6EF-844C-B690-DDF99D010CEF}"/>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4AB52C44-F53A-3347-B9B9-413992282E8B}"/>
              </a:ext>
            </a:extLst>
          </p:cNvPr>
          <p:cNvSpPr>
            <a:spLocks noGrp="1"/>
          </p:cNvSpPr>
          <p:nvPr>
            <p:ph type="sldNum" sz="quarter" idx="12"/>
          </p:nvPr>
        </p:nvSpPr>
        <p:spPr/>
        <p:txBody>
          <a:bodyPr/>
          <a:lstStyle/>
          <a:p>
            <a:fld id="{C6858EF6-9BD6-2A48-BDB0-AD6A2B17AD48}" type="slidenum">
              <a:rPr lang="en-GB" smtClean="0"/>
              <a:t>‹Nº›</a:t>
            </a:fld>
            <a:endParaRPr lang="en-GB" dirty="0"/>
          </a:p>
        </p:txBody>
      </p:sp>
      <p:sp>
        <p:nvSpPr>
          <p:cNvPr id="10" name="Picture Placeholder 9">
            <a:extLst>
              <a:ext uri="{FF2B5EF4-FFF2-40B4-BE49-F238E27FC236}">
                <a16:creationId xmlns:a16="http://schemas.microsoft.com/office/drawing/2014/main" id="{219CFDBC-B324-8743-BC73-4ECB009195EB}"/>
              </a:ext>
            </a:extLst>
          </p:cNvPr>
          <p:cNvSpPr>
            <a:spLocks noGrp="1"/>
          </p:cNvSpPr>
          <p:nvPr>
            <p:ph type="pic" sz="quarter" idx="13"/>
          </p:nvPr>
        </p:nvSpPr>
        <p:spPr>
          <a:xfrm>
            <a:off x="1071563" y="2603499"/>
            <a:ext cx="3076575" cy="2063094"/>
          </a:xfrm>
        </p:spPr>
        <p:txBody>
          <a:bodyPr/>
          <a:lstStyle/>
          <a:p>
            <a:r>
              <a:rPr lang="es-MX"/>
              <a:t>Haz clic en el icono para agregar una imagen</a:t>
            </a:r>
            <a:endParaRPr lang="en-GB" dirty="0"/>
          </a:p>
        </p:txBody>
      </p:sp>
      <p:sp>
        <p:nvSpPr>
          <p:cNvPr id="11" name="Picture Placeholder 9">
            <a:extLst>
              <a:ext uri="{FF2B5EF4-FFF2-40B4-BE49-F238E27FC236}">
                <a16:creationId xmlns:a16="http://schemas.microsoft.com/office/drawing/2014/main" id="{05758917-0A91-0548-90EE-0449894DCBE6}"/>
              </a:ext>
            </a:extLst>
          </p:cNvPr>
          <p:cNvSpPr>
            <a:spLocks noGrp="1"/>
          </p:cNvSpPr>
          <p:nvPr>
            <p:ph type="pic" sz="quarter" idx="14"/>
          </p:nvPr>
        </p:nvSpPr>
        <p:spPr>
          <a:xfrm>
            <a:off x="4549775" y="2603499"/>
            <a:ext cx="3076575" cy="2063094"/>
          </a:xfrm>
        </p:spPr>
        <p:txBody>
          <a:bodyPr/>
          <a:lstStyle/>
          <a:p>
            <a:r>
              <a:rPr lang="es-MX"/>
              <a:t>Haz clic en el icono para agregar una imagen</a:t>
            </a:r>
            <a:endParaRPr lang="en-GB" dirty="0"/>
          </a:p>
        </p:txBody>
      </p:sp>
      <p:sp>
        <p:nvSpPr>
          <p:cNvPr id="12" name="Picture Placeholder 9">
            <a:extLst>
              <a:ext uri="{FF2B5EF4-FFF2-40B4-BE49-F238E27FC236}">
                <a16:creationId xmlns:a16="http://schemas.microsoft.com/office/drawing/2014/main" id="{F061A89D-2C2F-9E44-8A03-CD8141844D08}"/>
              </a:ext>
            </a:extLst>
          </p:cNvPr>
          <p:cNvSpPr>
            <a:spLocks noGrp="1"/>
          </p:cNvSpPr>
          <p:nvPr>
            <p:ph type="pic" sz="quarter" idx="15"/>
          </p:nvPr>
        </p:nvSpPr>
        <p:spPr>
          <a:xfrm>
            <a:off x="8027987" y="2603499"/>
            <a:ext cx="3076575" cy="2063094"/>
          </a:xfrm>
        </p:spPr>
        <p:txBody>
          <a:bodyPr/>
          <a:lstStyle/>
          <a:p>
            <a:r>
              <a:rPr lang="es-MX"/>
              <a:t>Haz clic en el icono para agregar una imagen</a:t>
            </a:r>
            <a:endParaRPr lang="en-GB" dirty="0"/>
          </a:p>
        </p:txBody>
      </p:sp>
    </p:spTree>
    <p:extLst>
      <p:ext uri="{BB962C8B-B14F-4D97-AF65-F5344CB8AC3E}">
        <p14:creationId xmlns:p14="http://schemas.microsoft.com/office/powerpoint/2010/main" val="7392440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9F846C4D-EBB8-E748-8991-7ACFC4B6D687}"/>
              </a:ext>
            </a:extLst>
          </p:cNvPr>
          <p:cNvSpPr>
            <a:spLocks noGrp="1"/>
          </p:cNvSpPr>
          <p:nvPr>
            <p:ph type="pic" sz="quarter" idx="13"/>
          </p:nvPr>
        </p:nvSpPr>
        <p:spPr>
          <a:xfrm>
            <a:off x="0" y="2489200"/>
            <a:ext cx="2904651" cy="2854961"/>
          </a:xfrm>
        </p:spPr>
        <p:txBody>
          <a:bodyPr/>
          <a:lstStyle/>
          <a:p>
            <a:r>
              <a:rPr lang="es-MX"/>
              <a:t>Haz clic en el icono para agregar una imagen</a:t>
            </a:r>
            <a:endParaRPr lang="en-GB" dirty="0"/>
          </a:p>
        </p:txBody>
      </p:sp>
      <p:sp>
        <p:nvSpPr>
          <p:cNvPr id="12" name="Picture Placeholder 10">
            <a:extLst>
              <a:ext uri="{FF2B5EF4-FFF2-40B4-BE49-F238E27FC236}">
                <a16:creationId xmlns:a16="http://schemas.microsoft.com/office/drawing/2014/main" id="{A7E8B495-C9AD-504F-9780-83AC36C4797E}"/>
              </a:ext>
            </a:extLst>
          </p:cNvPr>
          <p:cNvSpPr>
            <a:spLocks noGrp="1"/>
          </p:cNvSpPr>
          <p:nvPr>
            <p:ph type="pic" sz="quarter" idx="14"/>
          </p:nvPr>
        </p:nvSpPr>
        <p:spPr>
          <a:xfrm>
            <a:off x="3095781" y="2489199"/>
            <a:ext cx="2904651" cy="2854961"/>
          </a:xfrm>
        </p:spPr>
        <p:txBody>
          <a:bodyPr/>
          <a:lstStyle/>
          <a:p>
            <a:r>
              <a:rPr lang="es-MX"/>
              <a:t>Haz clic en el icono para agregar una imagen</a:t>
            </a:r>
            <a:endParaRPr lang="en-GB" dirty="0"/>
          </a:p>
        </p:txBody>
      </p:sp>
      <p:sp>
        <p:nvSpPr>
          <p:cNvPr id="13" name="Picture Placeholder 10">
            <a:extLst>
              <a:ext uri="{FF2B5EF4-FFF2-40B4-BE49-F238E27FC236}">
                <a16:creationId xmlns:a16="http://schemas.microsoft.com/office/drawing/2014/main" id="{E9083A9E-3D7B-4F46-8F82-7606AC12A904}"/>
              </a:ext>
            </a:extLst>
          </p:cNvPr>
          <p:cNvSpPr>
            <a:spLocks noGrp="1"/>
          </p:cNvSpPr>
          <p:nvPr>
            <p:ph type="pic" sz="quarter" idx="15"/>
          </p:nvPr>
        </p:nvSpPr>
        <p:spPr>
          <a:xfrm>
            <a:off x="6191566" y="2489199"/>
            <a:ext cx="2904651" cy="2854961"/>
          </a:xfrm>
        </p:spPr>
        <p:txBody>
          <a:bodyPr/>
          <a:lstStyle/>
          <a:p>
            <a:r>
              <a:rPr lang="es-MX"/>
              <a:t>Haz clic en el icono para agregar una imagen</a:t>
            </a:r>
            <a:endParaRPr lang="en-GB" dirty="0"/>
          </a:p>
        </p:txBody>
      </p:sp>
      <p:sp>
        <p:nvSpPr>
          <p:cNvPr id="14" name="Picture Placeholder 10">
            <a:extLst>
              <a:ext uri="{FF2B5EF4-FFF2-40B4-BE49-F238E27FC236}">
                <a16:creationId xmlns:a16="http://schemas.microsoft.com/office/drawing/2014/main" id="{057EBBC6-10AE-6C41-89E5-F85546CDCC3A}"/>
              </a:ext>
            </a:extLst>
          </p:cNvPr>
          <p:cNvSpPr>
            <a:spLocks noGrp="1"/>
          </p:cNvSpPr>
          <p:nvPr>
            <p:ph type="pic" sz="quarter" idx="16"/>
          </p:nvPr>
        </p:nvSpPr>
        <p:spPr>
          <a:xfrm>
            <a:off x="9287349" y="2489199"/>
            <a:ext cx="2904651" cy="2854961"/>
          </a:xfrm>
        </p:spPr>
        <p:txBody>
          <a:bodyPr/>
          <a:lstStyle/>
          <a:p>
            <a:r>
              <a:rPr lang="es-MX"/>
              <a:t>Haz clic en el icono para agregar una imagen</a:t>
            </a:r>
            <a:endParaRPr lang="en-GB" dirty="0"/>
          </a:p>
        </p:txBody>
      </p:sp>
      <p:sp>
        <p:nvSpPr>
          <p:cNvPr id="3" name="Date Placeholder 2">
            <a:extLst>
              <a:ext uri="{FF2B5EF4-FFF2-40B4-BE49-F238E27FC236}">
                <a16:creationId xmlns:a16="http://schemas.microsoft.com/office/drawing/2014/main" id="{FB52D770-3F98-B341-8352-B47B30128649}"/>
              </a:ext>
            </a:extLst>
          </p:cNvPr>
          <p:cNvSpPr>
            <a:spLocks noGrp="1"/>
          </p:cNvSpPr>
          <p:nvPr>
            <p:ph type="dt" sz="half" idx="10"/>
          </p:nvPr>
        </p:nvSpPr>
        <p:spPr/>
        <p:txBody>
          <a:bodyPr/>
          <a:lstStyle/>
          <a:p>
            <a:fld id="{3908D736-74B4-1A41-B173-2D32A803D932}" type="datetimeFigureOut">
              <a:rPr lang="en-GB" smtClean="0"/>
              <a:t>14/05/2026</a:t>
            </a:fld>
            <a:endParaRPr lang="en-GB" dirty="0"/>
          </a:p>
        </p:txBody>
      </p:sp>
      <p:sp>
        <p:nvSpPr>
          <p:cNvPr id="4" name="Footer Placeholder 3">
            <a:extLst>
              <a:ext uri="{FF2B5EF4-FFF2-40B4-BE49-F238E27FC236}">
                <a16:creationId xmlns:a16="http://schemas.microsoft.com/office/drawing/2014/main" id="{BAD05452-CC92-D340-82DE-A175CF6EE26A}"/>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F9CE4597-7F71-A045-8F8C-8FC82B479734}"/>
              </a:ext>
            </a:extLst>
          </p:cNvPr>
          <p:cNvSpPr>
            <a:spLocks noGrp="1"/>
          </p:cNvSpPr>
          <p:nvPr>
            <p:ph type="sldNum" sz="quarter" idx="12"/>
          </p:nvPr>
        </p:nvSpPr>
        <p:spPr/>
        <p:txBody>
          <a:bodyPr/>
          <a:lstStyle/>
          <a:p>
            <a:fld id="{C6858EF6-9BD6-2A48-BDB0-AD6A2B17AD48}" type="slidenum">
              <a:rPr lang="en-GB" smtClean="0"/>
              <a:t>‹Nº›</a:t>
            </a:fld>
            <a:endParaRPr lang="en-GB" dirty="0"/>
          </a:p>
        </p:txBody>
      </p:sp>
      <p:sp>
        <p:nvSpPr>
          <p:cNvPr id="15" name="Picture Placeholder 10">
            <a:extLst>
              <a:ext uri="{FF2B5EF4-FFF2-40B4-BE49-F238E27FC236}">
                <a16:creationId xmlns:a16="http://schemas.microsoft.com/office/drawing/2014/main" id="{AC510D10-44D0-8D44-97F7-AFDCA9F96149}"/>
              </a:ext>
            </a:extLst>
          </p:cNvPr>
          <p:cNvSpPr>
            <a:spLocks noGrp="1"/>
          </p:cNvSpPr>
          <p:nvPr>
            <p:ph type="pic" sz="quarter" idx="17"/>
          </p:nvPr>
        </p:nvSpPr>
        <p:spPr>
          <a:xfrm>
            <a:off x="0" y="5517931"/>
            <a:ext cx="12192000" cy="1340069"/>
          </a:xfrm>
        </p:spPr>
        <p:txBody>
          <a:bodyPr/>
          <a:lstStyle/>
          <a:p>
            <a:r>
              <a:rPr lang="es-MX"/>
              <a:t>Haz clic en el icono para agregar una imagen</a:t>
            </a:r>
            <a:endParaRPr lang="en-GB" dirty="0"/>
          </a:p>
        </p:txBody>
      </p:sp>
    </p:spTree>
    <p:extLst>
      <p:ext uri="{BB962C8B-B14F-4D97-AF65-F5344CB8AC3E}">
        <p14:creationId xmlns:p14="http://schemas.microsoft.com/office/powerpoint/2010/main" val="8320599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6A967D-EF35-C04E-8E00-FDB486CA83A1}"/>
              </a:ext>
            </a:extLst>
          </p:cNvPr>
          <p:cNvSpPr>
            <a:spLocks noGrp="1"/>
          </p:cNvSpPr>
          <p:nvPr>
            <p:ph type="title"/>
          </p:nvPr>
        </p:nvSpPr>
        <p:spPr/>
        <p:txBody>
          <a:bodyPr/>
          <a:lstStyle/>
          <a:p>
            <a:r>
              <a:rPr lang="es-MX"/>
              <a:t>Haz clic para modificar el estilo de título del patrón</a:t>
            </a:r>
            <a:endParaRPr lang="en-GB"/>
          </a:p>
        </p:txBody>
      </p:sp>
      <p:sp>
        <p:nvSpPr>
          <p:cNvPr id="3" name="Content Placeholder 2">
            <a:extLst>
              <a:ext uri="{FF2B5EF4-FFF2-40B4-BE49-F238E27FC236}">
                <a16:creationId xmlns:a16="http://schemas.microsoft.com/office/drawing/2014/main" id="{72D1C07F-5775-5A49-B23A-43E5444F94EA}"/>
              </a:ext>
            </a:extLst>
          </p:cNvPr>
          <p:cNvSpPr>
            <a:spLocks noGrp="1"/>
          </p:cNvSpPr>
          <p:nvPr>
            <p:ph idx="1"/>
          </p:nvPr>
        </p:nvSpPr>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GB"/>
          </a:p>
        </p:txBody>
      </p:sp>
      <p:sp>
        <p:nvSpPr>
          <p:cNvPr id="4" name="Date Placeholder 3">
            <a:extLst>
              <a:ext uri="{FF2B5EF4-FFF2-40B4-BE49-F238E27FC236}">
                <a16:creationId xmlns:a16="http://schemas.microsoft.com/office/drawing/2014/main" id="{92261220-EDF3-E94D-91C0-B73C4C04A4C0}"/>
              </a:ext>
            </a:extLst>
          </p:cNvPr>
          <p:cNvSpPr>
            <a:spLocks noGrp="1"/>
          </p:cNvSpPr>
          <p:nvPr>
            <p:ph type="dt" sz="half" idx="10"/>
          </p:nvPr>
        </p:nvSpPr>
        <p:spPr/>
        <p:txBody>
          <a:bodyPr/>
          <a:lstStyle/>
          <a:p>
            <a:fld id="{3908D736-74B4-1A41-B173-2D32A803D932}" type="datetimeFigureOut">
              <a:rPr lang="en-GB" smtClean="0"/>
              <a:t>14/05/2026</a:t>
            </a:fld>
            <a:endParaRPr lang="en-GB" dirty="0"/>
          </a:p>
        </p:txBody>
      </p:sp>
      <p:sp>
        <p:nvSpPr>
          <p:cNvPr id="5" name="Footer Placeholder 4">
            <a:extLst>
              <a:ext uri="{FF2B5EF4-FFF2-40B4-BE49-F238E27FC236}">
                <a16:creationId xmlns:a16="http://schemas.microsoft.com/office/drawing/2014/main" id="{59DBD54B-989A-F44D-A1E4-A4809D4861B1}"/>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E8F217F6-E6EF-4B4E-9750-477E0B893AD7}"/>
              </a:ext>
            </a:extLst>
          </p:cNvPr>
          <p:cNvSpPr>
            <a:spLocks noGrp="1"/>
          </p:cNvSpPr>
          <p:nvPr>
            <p:ph type="sldNum" sz="quarter" idx="12"/>
          </p:nvPr>
        </p:nvSpPr>
        <p:spPr/>
        <p:txBody>
          <a:bodyPr/>
          <a:lstStyle/>
          <a:p>
            <a:fld id="{C6858EF6-9BD6-2A48-BDB0-AD6A2B17AD48}" type="slidenum">
              <a:rPr lang="en-GB" smtClean="0"/>
              <a:t>‹Nº›</a:t>
            </a:fld>
            <a:endParaRPr lang="en-GB" dirty="0"/>
          </a:p>
        </p:txBody>
      </p:sp>
    </p:spTree>
    <p:extLst>
      <p:ext uri="{BB962C8B-B14F-4D97-AF65-F5344CB8AC3E}">
        <p14:creationId xmlns:p14="http://schemas.microsoft.com/office/powerpoint/2010/main" val="240564069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C35BA92D-268A-1A48-B4C1-A4969B9A3C11}"/>
              </a:ext>
            </a:extLst>
          </p:cNvPr>
          <p:cNvSpPr>
            <a:spLocks noGrp="1"/>
          </p:cNvSpPr>
          <p:nvPr>
            <p:ph type="pic" sz="quarter" idx="13"/>
          </p:nvPr>
        </p:nvSpPr>
        <p:spPr>
          <a:xfrm>
            <a:off x="1039813" y="3734723"/>
            <a:ext cx="3108325" cy="2420620"/>
          </a:xfrm>
        </p:spPr>
        <p:txBody>
          <a:bodyPr/>
          <a:lstStyle/>
          <a:p>
            <a:r>
              <a:rPr lang="es-MX"/>
              <a:t>Haz clic en el icono para agregar una imagen</a:t>
            </a:r>
            <a:endParaRPr lang="en-GB" dirty="0"/>
          </a:p>
        </p:txBody>
      </p:sp>
      <p:sp>
        <p:nvSpPr>
          <p:cNvPr id="3" name="Date Placeholder 2">
            <a:extLst>
              <a:ext uri="{FF2B5EF4-FFF2-40B4-BE49-F238E27FC236}">
                <a16:creationId xmlns:a16="http://schemas.microsoft.com/office/drawing/2014/main" id="{9B315AEC-DC2D-8B47-B249-8786315595F3}"/>
              </a:ext>
            </a:extLst>
          </p:cNvPr>
          <p:cNvSpPr>
            <a:spLocks noGrp="1"/>
          </p:cNvSpPr>
          <p:nvPr>
            <p:ph type="dt" sz="half" idx="10"/>
          </p:nvPr>
        </p:nvSpPr>
        <p:spPr/>
        <p:txBody>
          <a:bodyPr/>
          <a:lstStyle/>
          <a:p>
            <a:fld id="{3908D736-74B4-1A41-B173-2D32A803D932}" type="datetimeFigureOut">
              <a:rPr lang="en-GB" smtClean="0"/>
              <a:t>14/05/2026</a:t>
            </a:fld>
            <a:endParaRPr lang="en-GB" dirty="0"/>
          </a:p>
        </p:txBody>
      </p:sp>
      <p:sp>
        <p:nvSpPr>
          <p:cNvPr id="4" name="Footer Placeholder 3">
            <a:extLst>
              <a:ext uri="{FF2B5EF4-FFF2-40B4-BE49-F238E27FC236}">
                <a16:creationId xmlns:a16="http://schemas.microsoft.com/office/drawing/2014/main" id="{827F697A-F9EE-C445-8199-6D3B7017C473}"/>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EDBD6CB5-E1F4-B741-A6D0-33FABC676F49}"/>
              </a:ext>
            </a:extLst>
          </p:cNvPr>
          <p:cNvSpPr>
            <a:spLocks noGrp="1"/>
          </p:cNvSpPr>
          <p:nvPr>
            <p:ph type="sldNum" sz="quarter" idx="12"/>
          </p:nvPr>
        </p:nvSpPr>
        <p:spPr/>
        <p:txBody>
          <a:bodyPr/>
          <a:lstStyle/>
          <a:p>
            <a:fld id="{C6858EF6-9BD6-2A48-BDB0-AD6A2B17AD48}" type="slidenum">
              <a:rPr lang="en-GB" smtClean="0"/>
              <a:t>‹Nº›</a:t>
            </a:fld>
            <a:endParaRPr lang="en-GB" dirty="0"/>
          </a:p>
        </p:txBody>
      </p:sp>
    </p:spTree>
    <p:extLst>
      <p:ext uri="{BB962C8B-B14F-4D97-AF65-F5344CB8AC3E}">
        <p14:creationId xmlns:p14="http://schemas.microsoft.com/office/powerpoint/2010/main" val="29544547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CB4404E9-6807-9341-9488-D6626A8B6BCB}"/>
              </a:ext>
            </a:extLst>
          </p:cNvPr>
          <p:cNvSpPr>
            <a:spLocks noGrp="1"/>
          </p:cNvSpPr>
          <p:nvPr>
            <p:ph type="dt" sz="half" idx="10"/>
          </p:nvPr>
        </p:nvSpPr>
        <p:spPr/>
        <p:txBody>
          <a:bodyPr/>
          <a:lstStyle/>
          <a:p>
            <a:fld id="{3908D736-74B4-1A41-B173-2D32A803D932}" type="datetimeFigureOut">
              <a:rPr lang="en-GB" smtClean="0"/>
              <a:t>14/05/2026</a:t>
            </a:fld>
            <a:endParaRPr lang="en-GB" dirty="0"/>
          </a:p>
        </p:txBody>
      </p:sp>
      <p:sp>
        <p:nvSpPr>
          <p:cNvPr id="4" name="Footer Placeholder 3">
            <a:extLst>
              <a:ext uri="{FF2B5EF4-FFF2-40B4-BE49-F238E27FC236}">
                <a16:creationId xmlns:a16="http://schemas.microsoft.com/office/drawing/2014/main" id="{D913B928-73FE-444E-88E8-CBE00C54791A}"/>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86B70C69-1801-5D40-A77C-3034D1EC3A66}"/>
              </a:ext>
            </a:extLst>
          </p:cNvPr>
          <p:cNvSpPr>
            <a:spLocks noGrp="1"/>
          </p:cNvSpPr>
          <p:nvPr>
            <p:ph type="sldNum" sz="quarter" idx="12"/>
          </p:nvPr>
        </p:nvSpPr>
        <p:spPr/>
        <p:txBody>
          <a:bodyPr/>
          <a:lstStyle/>
          <a:p>
            <a:fld id="{C6858EF6-9BD6-2A48-BDB0-AD6A2B17AD48}" type="slidenum">
              <a:rPr lang="en-GB" smtClean="0"/>
              <a:t>‹Nº›</a:t>
            </a:fld>
            <a:endParaRPr lang="en-GB" dirty="0"/>
          </a:p>
        </p:txBody>
      </p:sp>
      <p:sp>
        <p:nvSpPr>
          <p:cNvPr id="7" name="Picture Placeholder 6">
            <a:extLst>
              <a:ext uri="{FF2B5EF4-FFF2-40B4-BE49-F238E27FC236}">
                <a16:creationId xmlns:a16="http://schemas.microsoft.com/office/drawing/2014/main" id="{FEE1BA79-ED7F-394C-9018-A5507E564A32}"/>
              </a:ext>
            </a:extLst>
          </p:cNvPr>
          <p:cNvSpPr>
            <a:spLocks noGrp="1"/>
          </p:cNvSpPr>
          <p:nvPr>
            <p:ph type="pic" sz="quarter" idx="13"/>
          </p:nvPr>
        </p:nvSpPr>
        <p:spPr>
          <a:xfrm>
            <a:off x="6558455" y="2854325"/>
            <a:ext cx="5633545" cy="3389313"/>
          </a:xfrm>
        </p:spPr>
        <p:txBody>
          <a:bodyPr/>
          <a:lstStyle/>
          <a:p>
            <a:r>
              <a:rPr lang="es-MX"/>
              <a:t>Haz clic en el icono para agregar una imagen</a:t>
            </a:r>
            <a:endParaRPr lang="en-GB" dirty="0"/>
          </a:p>
        </p:txBody>
      </p:sp>
    </p:spTree>
    <p:extLst>
      <p:ext uri="{BB962C8B-B14F-4D97-AF65-F5344CB8AC3E}">
        <p14:creationId xmlns:p14="http://schemas.microsoft.com/office/powerpoint/2010/main" val="7134020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CEF260-A75E-6D45-A785-1A96611A31A4}"/>
              </a:ext>
            </a:extLst>
          </p:cNvPr>
          <p:cNvSpPr>
            <a:spLocks noGrp="1"/>
          </p:cNvSpPr>
          <p:nvPr>
            <p:ph type="title"/>
          </p:nvPr>
        </p:nvSpPr>
        <p:spPr>
          <a:xfrm>
            <a:off x="831850" y="1709738"/>
            <a:ext cx="10515600" cy="2852737"/>
          </a:xfrm>
        </p:spPr>
        <p:txBody>
          <a:bodyPr anchor="b"/>
          <a:lstStyle>
            <a:lvl1pPr>
              <a:defRPr sz="6000"/>
            </a:lvl1pPr>
          </a:lstStyle>
          <a:p>
            <a:r>
              <a:rPr lang="es-MX"/>
              <a:t>Haz clic para modificar el estilo de título del patrón</a:t>
            </a:r>
            <a:endParaRPr lang="en-GB"/>
          </a:p>
        </p:txBody>
      </p:sp>
      <p:sp>
        <p:nvSpPr>
          <p:cNvPr id="3" name="Text Placeholder 2">
            <a:extLst>
              <a:ext uri="{FF2B5EF4-FFF2-40B4-BE49-F238E27FC236}">
                <a16:creationId xmlns:a16="http://schemas.microsoft.com/office/drawing/2014/main" id="{2EC004C2-325E-AA4B-B468-DFE90168944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MX"/>
              <a:t>Haga clic para modificar los estilos de texto del patrón</a:t>
            </a:r>
          </a:p>
        </p:txBody>
      </p:sp>
      <p:sp>
        <p:nvSpPr>
          <p:cNvPr id="4" name="Date Placeholder 3">
            <a:extLst>
              <a:ext uri="{FF2B5EF4-FFF2-40B4-BE49-F238E27FC236}">
                <a16:creationId xmlns:a16="http://schemas.microsoft.com/office/drawing/2014/main" id="{AA67ECFE-E3E2-E248-B291-3BDA3997B806}"/>
              </a:ext>
            </a:extLst>
          </p:cNvPr>
          <p:cNvSpPr>
            <a:spLocks noGrp="1"/>
          </p:cNvSpPr>
          <p:nvPr>
            <p:ph type="dt" sz="half" idx="10"/>
          </p:nvPr>
        </p:nvSpPr>
        <p:spPr/>
        <p:txBody>
          <a:bodyPr/>
          <a:lstStyle/>
          <a:p>
            <a:fld id="{3908D736-74B4-1A41-B173-2D32A803D932}" type="datetimeFigureOut">
              <a:rPr lang="en-GB" smtClean="0"/>
              <a:t>14/05/2026</a:t>
            </a:fld>
            <a:endParaRPr lang="en-GB" dirty="0"/>
          </a:p>
        </p:txBody>
      </p:sp>
      <p:sp>
        <p:nvSpPr>
          <p:cNvPr id="5" name="Footer Placeholder 4">
            <a:extLst>
              <a:ext uri="{FF2B5EF4-FFF2-40B4-BE49-F238E27FC236}">
                <a16:creationId xmlns:a16="http://schemas.microsoft.com/office/drawing/2014/main" id="{E9AD4F9C-9F8D-704C-86D9-BE7BB774B36A}"/>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4EF57F72-F63E-6D46-A055-984A95DE52E3}"/>
              </a:ext>
            </a:extLst>
          </p:cNvPr>
          <p:cNvSpPr>
            <a:spLocks noGrp="1"/>
          </p:cNvSpPr>
          <p:nvPr>
            <p:ph type="sldNum" sz="quarter" idx="12"/>
          </p:nvPr>
        </p:nvSpPr>
        <p:spPr/>
        <p:txBody>
          <a:bodyPr/>
          <a:lstStyle/>
          <a:p>
            <a:fld id="{C6858EF6-9BD6-2A48-BDB0-AD6A2B17AD48}" type="slidenum">
              <a:rPr lang="en-GB" smtClean="0"/>
              <a:t>‹Nº›</a:t>
            </a:fld>
            <a:endParaRPr lang="en-GB" dirty="0"/>
          </a:p>
        </p:txBody>
      </p:sp>
    </p:spTree>
    <p:extLst>
      <p:ext uri="{BB962C8B-B14F-4D97-AF65-F5344CB8AC3E}">
        <p14:creationId xmlns:p14="http://schemas.microsoft.com/office/powerpoint/2010/main" val="29249538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FC191-9D49-7B44-B2B3-A056E966DD43}"/>
              </a:ext>
            </a:extLst>
          </p:cNvPr>
          <p:cNvSpPr>
            <a:spLocks noGrp="1"/>
          </p:cNvSpPr>
          <p:nvPr>
            <p:ph type="title"/>
          </p:nvPr>
        </p:nvSpPr>
        <p:spPr/>
        <p:txBody>
          <a:bodyPr/>
          <a:lstStyle/>
          <a:p>
            <a:r>
              <a:rPr lang="es-MX"/>
              <a:t>Haz clic para modificar el estilo de título del patrón</a:t>
            </a:r>
            <a:endParaRPr lang="en-GB"/>
          </a:p>
        </p:txBody>
      </p:sp>
      <p:sp>
        <p:nvSpPr>
          <p:cNvPr id="3" name="Content Placeholder 2">
            <a:extLst>
              <a:ext uri="{FF2B5EF4-FFF2-40B4-BE49-F238E27FC236}">
                <a16:creationId xmlns:a16="http://schemas.microsoft.com/office/drawing/2014/main" id="{968AF959-164C-FA4E-BFF6-C7666ED00A53}"/>
              </a:ext>
            </a:extLst>
          </p:cNvPr>
          <p:cNvSpPr>
            <a:spLocks noGrp="1"/>
          </p:cNvSpPr>
          <p:nvPr>
            <p:ph sz="half" idx="1"/>
          </p:nvPr>
        </p:nvSpPr>
        <p:spPr>
          <a:xfrm>
            <a:off x="838200" y="1825625"/>
            <a:ext cx="5181600" cy="435133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GB"/>
          </a:p>
        </p:txBody>
      </p:sp>
      <p:sp>
        <p:nvSpPr>
          <p:cNvPr id="4" name="Content Placeholder 3">
            <a:extLst>
              <a:ext uri="{FF2B5EF4-FFF2-40B4-BE49-F238E27FC236}">
                <a16:creationId xmlns:a16="http://schemas.microsoft.com/office/drawing/2014/main" id="{A9600CF6-41AB-2148-A990-CE9D1E435EC0}"/>
              </a:ext>
            </a:extLst>
          </p:cNvPr>
          <p:cNvSpPr>
            <a:spLocks noGrp="1"/>
          </p:cNvSpPr>
          <p:nvPr>
            <p:ph sz="half" idx="2"/>
          </p:nvPr>
        </p:nvSpPr>
        <p:spPr>
          <a:xfrm>
            <a:off x="6172200" y="1825625"/>
            <a:ext cx="5181600" cy="435133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GB"/>
          </a:p>
        </p:txBody>
      </p:sp>
      <p:sp>
        <p:nvSpPr>
          <p:cNvPr id="5" name="Date Placeholder 4">
            <a:extLst>
              <a:ext uri="{FF2B5EF4-FFF2-40B4-BE49-F238E27FC236}">
                <a16:creationId xmlns:a16="http://schemas.microsoft.com/office/drawing/2014/main" id="{F2C7BA6A-937A-FF45-8B3C-A848BB5A05CD}"/>
              </a:ext>
            </a:extLst>
          </p:cNvPr>
          <p:cNvSpPr>
            <a:spLocks noGrp="1"/>
          </p:cNvSpPr>
          <p:nvPr>
            <p:ph type="dt" sz="half" idx="10"/>
          </p:nvPr>
        </p:nvSpPr>
        <p:spPr/>
        <p:txBody>
          <a:bodyPr/>
          <a:lstStyle/>
          <a:p>
            <a:fld id="{3908D736-74B4-1A41-B173-2D32A803D932}" type="datetimeFigureOut">
              <a:rPr lang="en-GB" smtClean="0"/>
              <a:t>14/05/2026</a:t>
            </a:fld>
            <a:endParaRPr lang="en-GB" dirty="0"/>
          </a:p>
        </p:txBody>
      </p:sp>
      <p:sp>
        <p:nvSpPr>
          <p:cNvPr id="6" name="Footer Placeholder 5">
            <a:extLst>
              <a:ext uri="{FF2B5EF4-FFF2-40B4-BE49-F238E27FC236}">
                <a16:creationId xmlns:a16="http://schemas.microsoft.com/office/drawing/2014/main" id="{7CD97367-A8D8-B440-B927-4D8CBCCB859D}"/>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4D92CED2-6EB7-7B48-9EDB-83FAA34E5C3D}"/>
              </a:ext>
            </a:extLst>
          </p:cNvPr>
          <p:cNvSpPr>
            <a:spLocks noGrp="1"/>
          </p:cNvSpPr>
          <p:nvPr>
            <p:ph type="sldNum" sz="quarter" idx="12"/>
          </p:nvPr>
        </p:nvSpPr>
        <p:spPr/>
        <p:txBody>
          <a:bodyPr/>
          <a:lstStyle/>
          <a:p>
            <a:fld id="{C6858EF6-9BD6-2A48-BDB0-AD6A2B17AD48}" type="slidenum">
              <a:rPr lang="en-GB" smtClean="0"/>
              <a:t>‹Nº›</a:t>
            </a:fld>
            <a:endParaRPr lang="en-GB" dirty="0"/>
          </a:p>
        </p:txBody>
      </p:sp>
    </p:spTree>
    <p:extLst>
      <p:ext uri="{BB962C8B-B14F-4D97-AF65-F5344CB8AC3E}">
        <p14:creationId xmlns:p14="http://schemas.microsoft.com/office/powerpoint/2010/main" val="38341846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99A7AF-A554-8D4C-AA27-B5E27BCA7594}"/>
              </a:ext>
            </a:extLst>
          </p:cNvPr>
          <p:cNvSpPr>
            <a:spLocks noGrp="1"/>
          </p:cNvSpPr>
          <p:nvPr>
            <p:ph type="title"/>
          </p:nvPr>
        </p:nvSpPr>
        <p:spPr>
          <a:xfrm>
            <a:off x="839788" y="365125"/>
            <a:ext cx="10515600" cy="1325563"/>
          </a:xfrm>
        </p:spPr>
        <p:txBody>
          <a:bodyPr/>
          <a:lstStyle/>
          <a:p>
            <a:r>
              <a:rPr lang="es-MX"/>
              <a:t>Haz clic para modificar el estilo de título del patrón</a:t>
            </a:r>
            <a:endParaRPr lang="en-GB"/>
          </a:p>
        </p:txBody>
      </p:sp>
      <p:sp>
        <p:nvSpPr>
          <p:cNvPr id="3" name="Text Placeholder 2">
            <a:extLst>
              <a:ext uri="{FF2B5EF4-FFF2-40B4-BE49-F238E27FC236}">
                <a16:creationId xmlns:a16="http://schemas.microsoft.com/office/drawing/2014/main" id="{80B40D6C-ED08-9D4E-BCF8-3FE6FF7014E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4" name="Content Placeholder 3">
            <a:extLst>
              <a:ext uri="{FF2B5EF4-FFF2-40B4-BE49-F238E27FC236}">
                <a16:creationId xmlns:a16="http://schemas.microsoft.com/office/drawing/2014/main" id="{63C02BEE-9910-8A4A-87DF-1CDB3252FB26}"/>
              </a:ext>
            </a:extLst>
          </p:cNvPr>
          <p:cNvSpPr>
            <a:spLocks noGrp="1"/>
          </p:cNvSpPr>
          <p:nvPr>
            <p:ph sz="half" idx="2"/>
          </p:nvPr>
        </p:nvSpPr>
        <p:spPr>
          <a:xfrm>
            <a:off x="839788" y="2505075"/>
            <a:ext cx="5157787" cy="368458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GB"/>
          </a:p>
        </p:txBody>
      </p:sp>
      <p:sp>
        <p:nvSpPr>
          <p:cNvPr id="5" name="Text Placeholder 4">
            <a:extLst>
              <a:ext uri="{FF2B5EF4-FFF2-40B4-BE49-F238E27FC236}">
                <a16:creationId xmlns:a16="http://schemas.microsoft.com/office/drawing/2014/main" id="{0D432FAE-FCD1-424D-A1C1-D6317912499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6" name="Content Placeholder 5">
            <a:extLst>
              <a:ext uri="{FF2B5EF4-FFF2-40B4-BE49-F238E27FC236}">
                <a16:creationId xmlns:a16="http://schemas.microsoft.com/office/drawing/2014/main" id="{76964177-178B-924A-95C0-3BC20A027DA4}"/>
              </a:ext>
            </a:extLst>
          </p:cNvPr>
          <p:cNvSpPr>
            <a:spLocks noGrp="1"/>
          </p:cNvSpPr>
          <p:nvPr>
            <p:ph sz="quarter" idx="4"/>
          </p:nvPr>
        </p:nvSpPr>
        <p:spPr>
          <a:xfrm>
            <a:off x="6172200" y="2505075"/>
            <a:ext cx="5183188" cy="368458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GB"/>
          </a:p>
        </p:txBody>
      </p:sp>
      <p:sp>
        <p:nvSpPr>
          <p:cNvPr id="7" name="Date Placeholder 6">
            <a:extLst>
              <a:ext uri="{FF2B5EF4-FFF2-40B4-BE49-F238E27FC236}">
                <a16:creationId xmlns:a16="http://schemas.microsoft.com/office/drawing/2014/main" id="{4559B040-06A2-314E-BA37-9021C9C9C8F6}"/>
              </a:ext>
            </a:extLst>
          </p:cNvPr>
          <p:cNvSpPr>
            <a:spLocks noGrp="1"/>
          </p:cNvSpPr>
          <p:nvPr>
            <p:ph type="dt" sz="half" idx="10"/>
          </p:nvPr>
        </p:nvSpPr>
        <p:spPr/>
        <p:txBody>
          <a:bodyPr/>
          <a:lstStyle/>
          <a:p>
            <a:fld id="{3908D736-74B4-1A41-B173-2D32A803D932}" type="datetimeFigureOut">
              <a:rPr lang="en-GB" smtClean="0"/>
              <a:t>14/05/2026</a:t>
            </a:fld>
            <a:endParaRPr lang="en-GB" dirty="0"/>
          </a:p>
        </p:txBody>
      </p:sp>
      <p:sp>
        <p:nvSpPr>
          <p:cNvPr id="8" name="Footer Placeholder 7">
            <a:extLst>
              <a:ext uri="{FF2B5EF4-FFF2-40B4-BE49-F238E27FC236}">
                <a16:creationId xmlns:a16="http://schemas.microsoft.com/office/drawing/2014/main" id="{4A7F027F-6C87-E640-B403-92C061E66E64}"/>
              </a:ext>
            </a:extLst>
          </p:cNvPr>
          <p:cNvSpPr>
            <a:spLocks noGrp="1"/>
          </p:cNvSpPr>
          <p:nvPr>
            <p:ph type="ftr" sz="quarter" idx="11"/>
          </p:nvPr>
        </p:nvSpPr>
        <p:spPr/>
        <p:txBody>
          <a:bodyPr/>
          <a:lstStyle/>
          <a:p>
            <a:endParaRPr lang="en-GB" dirty="0"/>
          </a:p>
        </p:txBody>
      </p:sp>
      <p:sp>
        <p:nvSpPr>
          <p:cNvPr id="9" name="Slide Number Placeholder 8">
            <a:extLst>
              <a:ext uri="{FF2B5EF4-FFF2-40B4-BE49-F238E27FC236}">
                <a16:creationId xmlns:a16="http://schemas.microsoft.com/office/drawing/2014/main" id="{42378E9B-D2EB-EB45-A1C4-A865D4FD9F6F}"/>
              </a:ext>
            </a:extLst>
          </p:cNvPr>
          <p:cNvSpPr>
            <a:spLocks noGrp="1"/>
          </p:cNvSpPr>
          <p:nvPr>
            <p:ph type="sldNum" sz="quarter" idx="12"/>
          </p:nvPr>
        </p:nvSpPr>
        <p:spPr/>
        <p:txBody>
          <a:bodyPr/>
          <a:lstStyle/>
          <a:p>
            <a:fld id="{C6858EF6-9BD6-2A48-BDB0-AD6A2B17AD48}" type="slidenum">
              <a:rPr lang="en-GB" smtClean="0"/>
              <a:t>‹Nº›</a:t>
            </a:fld>
            <a:endParaRPr lang="en-GB" dirty="0"/>
          </a:p>
        </p:txBody>
      </p:sp>
    </p:spTree>
    <p:extLst>
      <p:ext uri="{BB962C8B-B14F-4D97-AF65-F5344CB8AC3E}">
        <p14:creationId xmlns:p14="http://schemas.microsoft.com/office/powerpoint/2010/main" val="26349753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63FC5F-279A-FC4F-AE65-E25DDDA2B072}"/>
              </a:ext>
            </a:extLst>
          </p:cNvPr>
          <p:cNvSpPr>
            <a:spLocks noGrp="1"/>
          </p:cNvSpPr>
          <p:nvPr>
            <p:ph type="title"/>
          </p:nvPr>
        </p:nvSpPr>
        <p:spPr/>
        <p:txBody>
          <a:bodyPr/>
          <a:lstStyle/>
          <a:p>
            <a:r>
              <a:rPr lang="es-MX"/>
              <a:t>Haz clic para modificar el estilo de título del patrón</a:t>
            </a:r>
            <a:endParaRPr lang="en-GB"/>
          </a:p>
        </p:txBody>
      </p:sp>
      <p:sp>
        <p:nvSpPr>
          <p:cNvPr id="3" name="Date Placeholder 2">
            <a:extLst>
              <a:ext uri="{FF2B5EF4-FFF2-40B4-BE49-F238E27FC236}">
                <a16:creationId xmlns:a16="http://schemas.microsoft.com/office/drawing/2014/main" id="{FF35250F-6363-744F-983A-8AF8CEFFE7D4}"/>
              </a:ext>
            </a:extLst>
          </p:cNvPr>
          <p:cNvSpPr>
            <a:spLocks noGrp="1"/>
          </p:cNvSpPr>
          <p:nvPr>
            <p:ph type="dt" sz="half" idx="10"/>
          </p:nvPr>
        </p:nvSpPr>
        <p:spPr/>
        <p:txBody>
          <a:bodyPr/>
          <a:lstStyle/>
          <a:p>
            <a:fld id="{3908D736-74B4-1A41-B173-2D32A803D932}" type="datetimeFigureOut">
              <a:rPr lang="en-GB" smtClean="0"/>
              <a:t>14/05/2026</a:t>
            </a:fld>
            <a:endParaRPr lang="en-GB" dirty="0"/>
          </a:p>
        </p:txBody>
      </p:sp>
      <p:sp>
        <p:nvSpPr>
          <p:cNvPr id="4" name="Footer Placeholder 3">
            <a:extLst>
              <a:ext uri="{FF2B5EF4-FFF2-40B4-BE49-F238E27FC236}">
                <a16:creationId xmlns:a16="http://schemas.microsoft.com/office/drawing/2014/main" id="{90DCD8A7-E6E8-0949-858F-7B04DD536F14}"/>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D5E30236-B6E9-4945-A665-A83B7F152CF1}"/>
              </a:ext>
            </a:extLst>
          </p:cNvPr>
          <p:cNvSpPr>
            <a:spLocks noGrp="1"/>
          </p:cNvSpPr>
          <p:nvPr>
            <p:ph type="sldNum" sz="quarter" idx="12"/>
          </p:nvPr>
        </p:nvSpPr>
        <p:spPr/>
        <p:txBody>
          <a:bodyPr/>
          <a:lstStyle/>
          <a:p>
            <a:fld id="{C6858EF6-9BD6-2A48-BDB0-AD6A2B17AD48}" type="slidenum">
              <a:rPr lang="en-GB" smtClean="0"/>
              <a:t>‹Nº›</a:t>
            </a:fld>
            <a:endParaRPr lang="en-GB" dirty="0"/>
          </a:p>
        </p:txBody>
      </p:sp>
    </p:spTree>
    <p:extLst>
      <p:ext uri="{BB962C8B-B14F-4D97-AF65-F5344CB8AC3E}">
        <p14:creationId xmlns:p14="http://schemas.microsoft.com/office/powerpoint/2010/main" val="33670787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FEAAECB-93CA-EF45-ADC0-E5755F78DCB8}"/>
              </a:ext>
            </a:extLst>
          </p:cNvPr>
          <p:cNvSpPr>
            <a:spLocks noGrp="1"/>
          </p:cNvSpPr>
          <p:nvPr>
            <p:ph type="dt" sz="half" idx="10"/>
          </p:nvPr>
        </p:nvSpPr>
        <p:spPr/>
        <p:txBody>
          <a:bodyPr/>
          <a:lstStyle/>
          <a:p>
            <a:fld id="{3908D736-74B4-1A41-B173-2D32A803D932}" type="datetimeFigureOut">
              <a:rPr lang="en-GB" smtClean="0"/>
              <a:t>14/05/2026</a:t>
            </a:fld>
            <a:endParaRPr lang="en-GB" dirty="0"/>
          </a:p>
        </p:txBody>
      </p:sp>
      <p:sp>
        <p:nvSpPr>
          <p:cNvPr id="3" name="Footer Placeholder 2">
            <a:extLst>
              <a:ext uri="{FF2B5EF4-FFF2-40B4-BE49-F238E27FC236}">
                <a16:creationId xmlns:a16="http://schemas.microsoft.com/office/drawing/2014/main" id="{737875EF-3F4B-DC40-82B9-95EAEF710157}"/>
              </a:ext>
            </a:extLst>
          </p:cNvPr>
          <p:cNvSpPr>
            <a:spLocks noGrp="1"/>
          </p:cNvSpPr>
          <p:nvPr>
            <p:ph type="ftr" sz="quarter" idx="11"/>
          </p:nvPr>
        </p:nvSpPr>
        <p:spPr/>
        <p:txBody>
          <a:bodyPr/>
          <a:lstStyle/>
          <a:p>
            <a:endParaRPr lang="en-GB" dirty="0"/>
          </a:p>
        </p:txBody>
      </p:sp>
      <p:sp>
        <p:nvSpPr>
          <p:cNvPr id="4" name="Slide Number Placeholder 3">
            <a:extLst>
              <a:ext uri="{FF2B5EF4-FFF2-40B4-BE49-F238E27FC236}">
                <a16:creationId xmlns:a16="http://schemas.microsoft.com/office/drawing/2014/main" id="{A20A0E90-AAF1-8E42-BFD3-D8008E0878E6}"/>
              </a:ext>
            </a:extLst>
          </p:cNvPr>
          <p:cNvSpPr>
            <a:spLocks noGrp="1"/>
          </p:cNvSpPr>
          <p:nvPr>
            <p:ph type="sldNum" sz="quarter" idx="12"/>
          </p:nvPr>
        </p:nvSpPr>
        <p:spPr/>
        <p:txBody>
          <a:bodyPr/>
          <a:lstStyle/>
          <a:p>
            <a:fld id="{C6858EF6-9BD6-2A48-BDB0-AD6A2B17AD48}" type="slidenum">
              <a:rPr lang="en-GB" smtClean="0"/>
              <a:t>‹Nº›</a:t>
            </a:fld>
            <a:endParaRPr lang="en-GB" dirty="0"/>
          </a:p>
        </p:txBody>
      </p:sp>
    </p:spTree>
    <p:extLst>
      <p:ext uri="{BB962C8B-B14F-4D97-AF65-F5344CB8AC3E}">
        <p14:creationId xmlns:p14="http://schemas.microsoft.com/office/powerpoint/2010/main" val="39556650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184837-768C-2342-BFBC-5D1C3885432C}"/>
              </a:ext>
            </a:extLst>
          </p:cNvPr>
          <p:cNvSpPr>
            <a:spLocks noGrp="1"/>
          </p:cNvSpPr>
          <p:nvPr>
            <p:ph type="title"/>
          </p:nvPr>
        </p:nvSpPr>
        <p:spPr>
          <a:xfrm>
            <a:off x="839788" y="457200"/>
            <a:ext cx="3932237" cy="1600200"/>
          </a:xfrm>
        </p:spPr>
        <p:txBody>
          <a:bodyPr anchor="b"/>
          <a:lstStyle>
            <a:lvl1pPr>
              <a:defRPr sz="3200"/>
            </a:lvl1pPr>
          </a:lstStyle>
          <a:p>
            <a:r>
              <a:rPr lang="es-MX"/>
              <a:t>Haz clic para modificar el estilo de título del patrón</a:t>
            </a:r>
            <a:endParaRPr lang="en-GB"/>
          </a:p>
        </p:txBody>
      </p:sp>
      <p:sp>
        <p:nvSpPr>
          <p:cNvPr id="3" name="Content Placeholder 2">
            <a:extLst>
              <a:ext uri="{FF2B5EF4-FFF2-40B4-BE49-F238E27FC236}">
                <a16:creationId xmlns:a16="http://schemas.microsoft.com/office/drawing/2014/main" id="{66746D91-B175-9D4C-9B71-E576A820427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GB"/>
          </a:p>
        </p:txBody>
      </p:sp>
      <p:sp>
        <p:nvSpPr>
          <p:cNvPr id="4" name="Text Placeholder 3">
            <a:extLst>
              <a:ext uri="{FF2B5EF4-FFF2-40B4-BE49-F238E27FC236}">
                <a16:creationId xmlns:a16="http://schemas.microsoft.com/office/drawing/2014/main" id="{70BA6748-71F0-8E4C-9102-E31A142A332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MX"/>
              <a:t>Haga clic para modificar los estilos de texto del patrón</a:t>
            </a:r>
          </a:p>
        </p:txBody>
      </p:sp>
      <p:sp>
        <p:nvSpPr>
          <p:cNvPr id="5" name="Date Placeholder 4">
            <a:extLst>
              <a:ext uri="{FF2B5EF4-FFF2-40B4-BE49-F238E27FC236}">
                <a16:creationId xmlns:a16="http://schemas.microsoft.com/office/drawing/2014/main" id="{9CDFC0C8-0A7D-2446-983C-8C1547669D01}"/>
              </a:ext>
            </a:extLst>
          </p:cNvPr>
          <p:cNvSpPr>
            <a:spLocks noGrp="1"/>
          </p:cNvSpPr>
          <p:nvPr>
            <p:ph type="dt" sz="half" idx="10"/>
          </p:nvPr>
        </p:nvSpPr>
        <p:spPr/>
        <p:txBody>
          <a:bodyPr/>
          <a:lstStyle/>
          <a:p>
            <a:fld id="{3908D736-74B4-1A41-B173-2D32A803D932}" type="datetimeFigureOut">
              <a:rPr lang="en-GB" smtClean="0"/>
              <a:t>14/05/2026</a:t>
            </a:fld>
            <a:endParaRPr lang="en-GB" dirty="0"/>
          </a:p>
        </p:txBody>
      </p:sp>
      <p:sp>
        <p:nvSpPr>
          <p:cNvPr id="6" name="Footer Placeholder 5">
            <a:extLst>
              <a:ext uri="{FF2B5EF4-FFF2-40B4-BE49-F238E27FC236}">
                <a16:creationId xmlns:a16="http://schemas.microsoft.com/office/drawing/2014/main" id="{1C506B81-7676-FE49-BA37-6097030579AB}"/>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18771067-34AE-BF46-951B-BC5858F3C81A}"/>
              </a:ext>
            </a:extLst>
          </p:cNvPr>
          <p:cNvSpPr>
            <a:spLocks noGrp="1"/>
          </p:cNvSpPr>
          <p:nvPr>
            <p:ph type="sldNum" sz="quarter" idx="12"/>
          </p:nvPr>
        </p:nvSpPr>
        <p:spPr/>
        <p:txBody>
          <a:bodyPr/>
          <a:lstStyle/>
          <a:p>
            <a:fld id="{C6858EF6-9BD6-2A48-BDB0-AD6A2B17AD48}" type="slidenum">
              <a:rPr lang="en-GB" smtClean="0"/>
              <a:t>‹Nº›</a:t>
            </a:fld>
            <a:endParaRPr lang="en-GB" dirty="0"/>
          </a:p>
        </p:txBody>
      </p:sp>
    </p:spTree>
    <p:extLst>
      <p:ext uri="{BB962C8B-B14F-4D97-AF65-F5344CB8AC3E}">
        <p14:creationId xmlns:p14="http://schemas.microsoft.com/office/powerpoint/2010/main" val="16497630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6159B1-4003-244A-BC95-015301FA9F9F}"/>
              </a:ext>
            </a:extLst>
          </p:cNvPr>
          <p:cNvSpPr>
            <a:spLocks noGrp="1"/>
          </p:cNvSpPr>
          <p:nvPr>
            <p:ph type="title"/>
          </p:nvPr>
        </p:nvSpPr>
        <p:spPr>
          <a:xfrm>
            <a:off x="839788" y="457200"/>
            <a:ext cx="3932237" cy="1600200"/>
          </a:xfrm>
        </p:spPr>
        <p:txBody>
          <a:bodyPr anchor="b"/>
          <a:lstStyle>
            <a:lvl1pPr>
              <a:defRPr sz="3200"/>
            </a:lvl1pPr>
          </a:lstStyle>
          <a:p>
            <a:r>
              <a:rPr lang="es-MX"/>
              <a:t>Haz clic para modificar el estilo de título del patrón</a:t>
            </a:r>
            <a:endParaRPr lang="en-GB"/>
          </a:p>
        </p:txBody>
      </p:sp>
      <p:sp>
        <p:nvSpPr>
          <p:cNvPr id="3" name="Picture Placeholder 2">
            <a:extLst>
              <a:ext uri="{FF2B5EF4-FFF2-40B4-BE49-F238E27FC236}">
                <a16:creationId xmlns:a16="http://schemas.microsoft.com/office/drawing/2014/main" id="{322D8D5A-C8C8-6241-9739-71D43C14727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MX"/>
              <a:t>Haz clic en el icono para agregar una imagen</a:t>
            </a:r>
            <a:endParaRPr lang="en-GB" dirty="0"/>
          </a:p>
        </p:txBody>
      </p:sp>
      <p:sp>
        <p:nvSpPr>
          <p:cNvPr id="4" name="Text Placeholder 3">
            <a:extLst>
              <a:ext uri="{FF2B5EF4-FFF2-40B4-BE49-F238E27FC236}">
                <a16:creationId xmlns:a16="http://schemas.microsoft.com/office/drawing/2014/main" id="{2FFC6C5D-1213-AF4D-B062-6E190B840C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MX"/>
              <a:t>Haga clic para modificar los estilos de texto del patrón</a:t>
            </a:r>
          </a:p>
        </p:txBody>
      </p:sp>
      <p:sp>
        <p:nvSpPr>
          <p:cNvPr id="5" name="Date Placeholder 4">
            <a:extLst>
              <a:ext uri="{FF2B5EF4-FFF2-40B4-BE49-F238E27FC236}">
                <a16:creationId xmlns:a16="http://schemas.microsoft.com/office/drawing/2014/main" id="{852FA8A4-7E96-A943-B835-B7D296364185}"/>
              </a:ext>
            </a:extLst>
          </p:cNvPr>
          <p:cNvSpPr>
            <a:spLocks noGrp="1"/>
          </p:cNvSpPr>
          <p:nvPr>
            <p:ph type="dt" sz="half" idx="10"/>
          </p:nvPr>
        </p:nvSpPr>
        <p:spPr/>
        <p:txBody>
          <a:bodyPr/>
          <a:lstStyle/>
          <a:p>
            <a:fld id="{3908D736-74B4-1A41-B173-2D32A803D932}" type="datetimeFigureOut">
              <a:rPr lang="en-GB" smtClean="0"/>
              <a:t>14/05/2026</a:t>
            </a:fld>
            <a:endParaRPr lang="en-GB" dirty="0"/>
          </a:p>
        </p:txBody>
      </p:sp>
      <p:sp>
        <p:nvSpPr>
          <p:cNvPr id="6" name="Footer Placeholder 5">
            <a:extLst>
              <a:ext uri="{FF2B5EF4-FFF2-40B4-BE49-F238E27FC236}">
                <a16:creationId xmlns:a16="http://schemas.microsoft.com/office/drawing/2014/main" id="{E538FEAE-18A1-B44D-9289-52D270EFB73C}"/>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0EC696F2-2F3C-1F46-BB16-DDC8BB3EE3FB}"/>
              </a:ext>
            </a:extLst>
          </p:cNvPr>
          <p:cNvSpPr>
            <a:spLocks noGrp="1"/>
          </p:cNvSpPr>
          <p:nvPr>
            <p:ph type="sldNum" sz="quarter" idx="12"/>
          </p:nvPr>
        </p:nvSpPr>
        <p:spPr/>
        <p:txBody>
          <a:bodyPr/>
          <a:lstStyle/>
          <a:p>
            <a:fld id="{C6858EF6-9BD6-2A48-BDB0-AD6A2B17AD48}" type="slidenum">
              <a:rPr lang="en-GB" smtClean="0"/>
              <a:t>‹Nº›</a:t>
            </a:fld>
            <a:endParaRPr lang="en-GB" dirty="0"/>
          </a:p>
        </p:txBody>
      </p:sp>
    </p:spTree>
    <p:extLst>
      <p:ext uri="{BB962C8B-B14F-4D97-AF65-F5344CB8AC3E}">
        <p14:creationId xmlns:p14="http://schemas.microsoft.com/office/powerpoint/2010/main" val="41246717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966C3CF-9BA0-3745-9BCE-B2D795BDF1C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MX"/>
              <a:t>Haz clic para modificar el estilo de título del patrón</a:t>
            </a:r>
            <a:endParaRPr lang="en-GB"/>
          </a:p>
        </p:txBody>
      </p:sp>
      <p:sp>
        <p:nvSpPr>
          <p:cNvPr id="3" name="Text Placeholder 2">
            <a:extLst>
              <a:ext uri="{FF2B5EF4-FFF2-40B4-BE49-F238E27FC236}">
                <a16:creationId xmlns:a16="http://schemas.microsoft.com/office/drawing/2014/main" id="{3AB27372-B364-5247-AB71-FED1B5AE3EE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GB"/>
          </a:p>
        </p:txBody>
      </p:sp>
      <p:sp>
        <p:nvSpPr>
          <p:cNvPr id="4" name="Date Placeholder 3">
            <a:extLst>
              <a:ext uri="{FF2B5EF4-FFF2-40B4-BE49-F238E27FC236}">
                <a16:creationId xmlns:a16="http://schemas.microsoft.com/office/drawing/2014/main" id="{C43E12F9-6D4A-774B-A372-A7939C64EAB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908D736-74B4-1A41-B173-2D32A803D932}" type="datetimeFigureOut">
              <a:rPr lang="en-GB" smtClean="0"/>
              <a:t>14/05/2026</a:t>
            </a:fld>
            <a:endParaRPr lang="en-GB" dirty="0"/>
          </a:p>
        </p:txBody>
      </p:sp>
      <p:sp>
        <p:nvSpPr>
          <p:cNvPr id="5" name="Footer Placeholder 4">
            <a:extLst>
              <a:ext uri="{FF2B5EF4-FFF2-40B4-BE49-F238E27FC236}">
                <a16:creationId xmlns:a16="http://schemas.microsoft.com/office/drawing/2014/main" id="{ADE55289-8D7C-C044-80EB-98910AD228D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a:extLst>
              <a:ext uri="{FF2B5EF4-FFF2-40B4-BE49-F238E27FC236}">
                <a16:creationId xmlns:a16="http://schemas.microsoft.com/office/drawing/2014/main" id="{D65B00E0-A133-7E4F-9F34-B5453E4D1C9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858EF6-9BD6-2A48-BDB0-AD6A2B17AD48}" type="slidenum">
              <a:rPr lang="en-GB" smtClean="0"/>
              <a:t>‹Nº›</a:t>
            </a:fld>
            <a:endParaRPr lang="en-GB" dirty="0"/>
          </a:p>
        </p:txBody>
      </p:sp>
    </p:spTree>
    <p:extLst>
      <p:ext uri="{BB962C8B-B14F-4D97-AF65-F5344CB8AC3E}">
        <p14:creationId xmlns:p14="http://schemas.microsoft.com/office/powerpoint/2010/main" val="23036780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2.xml"/><Relationship Id="rId5" Type="http://schemas.openxmlformats.org/officeDocument/2006/relationships/hyperlink" Target="https://www.asuntoslegales.com.co/analisis/diego-marquez-arango-2610779/mayoritario-minoritario-ser-un-buen-accionista-4205187" TargetMode="Externa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hyperlink" Target="https://lexir.co/2022/12/22/usurpacion-de-oportunidades-de-negocios-en-sociedades/" TargetMode="External"/><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Layout" Target="../slideLayouts/slideLayout20.xml"/><Relationship Id="rId5" Type="http://schemas.openxmlformats.org/officeDocument/2006/relationships/hyperlink" Target="https://lexir.co/2022/11/01/como-salirse-de-una-sociedad/" TargetMode="External"/><Relationship Id="rId4" Type="http://schemas.openxmlformats.org/officeDocument/2006/relationships/hyperlink" Target="https://pngimg.com/download/53025"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www.asuntoslegales.com.co/analisis/diego-marquez-arango-2610779/el-procedimiento-para-excluir-accionistas-3800654" TargetMode="External"/><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hyperlink" Target="https://www.asuntoslegales.com.co/analisis/diego-marquez-arango-2610779/dudas-sobre-el-derecho-de-retiro-en-sociedades-cerradas-3656021" TargetMode="External"/><Relationship Id="rId4" Type="http://schemas.openxmlformats.org/officeDocument/2006/relationships/hyperlink" Target="https://www.asuntoslegales.com.co/analisis/diego-marquez-arango-2610779/preguntas-sobre-operaciones-squeeze-out-en-las-sas-2930543"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2.xml"/><Relationship Id="rId4" Type="http://schemas.openxmlformats.org/officeDocument/2006/relationships/hyperlink" Target="https://lexir.co/2023/06/28/consejos-para-ser-un-buen-accionista/" TargetMode="External"/></Relationships>
</file>

<file path=ppt/slides/_rels/slide14.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7.png"/><Relationship Id="rId3" Type="http://schemas.openxmlformats.org/officeDocument/2006/relationships/hyperlink" Target="https://twitter.com/MQALaw" TargetMode="External"/><Relationship Id="rId7" Type="http://schemas.openxmlformats.org/officeDocument/2006/relationships/hyperlink" Target="https://www.linkedin.com/company/mqalaw" TargetMode="External"/><Relationship Id="rId12" Type="http://schemas.microsoft.com/office/2007/relationships/hdphoto" Target="../media/hdphoto5.wdp"/><Relationship Id="rId2" Type="http://schemas.openxmlformats.org/officeDocument/2006/relationships/hyperlink" Target="https://www.facebook.com/mqa.com.co" TargetMode="External"/><Relationship Id="rId1" Type="http://schemas.openxmlformats.org/officeDocument/2006/relationships/slideLayout" Target="../slideLayouts/slideLayout7.xml"/><Relationship Id="rId6" Type="http://schemas.openxmlformats.org/officeDocument/2006/relationships/hyperlink" Target="mailto:contacto@mqa.com.co" TargetMode="External"/><Relationship Id="rId11" Type="http://schemas.openxmlformats.org/officeDocument/2006/relationships/image" Target="../media/image16.png"/><Relationship Id="rId5" Type="http://schemas.openxmlformats.org/officeDocument/2006/relationships/image" Target="../media/image12.png"/><Relationship Id="rId10" Type="http://schemas.openxmlformats.org/officeDocument/2006/relationships/image" Target="../media/image15.jpeg"/><Relationship Id="rId4" Type="http://schemas.openxmlformats.org/officeDocument/2006/relationships/hyperlink" Target="https://www.linkedin.com/company/mqalaw/" TargetMode="External"/><Relationship Id="rId9" Type="http://schemas.openxmlformats.org/officeDocument/2006/relationships/image" Target="../media/image14.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hyperlink" Target="https://lexir.co/2023/04/13/gobierno-corporativo-para-dummies/"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14.xml"/><Relationship Id="rId4" Type="http://schemas.openxmlformats.org/officeDocument/2006/relationships/hyperlink" Target="https://www.asuntoslegales.com.co/analisis/diego-marquez-arango-2610779/relaciones-relevantes-para-un-buen-gobierno-corporativo-3548862"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hyperlink" Target="https://www.asuntoslegales.com.co/analisis/diego-marquez-arango-2610779/sobre-los-indeseables-bloqueos-societarios-3402981" TargetMode="External"/><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3.png"/><Relationship Id="rId5" Type="http://schemas.microsoft.com/office/2007/relationships/hdphoto" Target="../media/hdphoto2.wdp"/><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hyperlink" Target="https://www.asuntoslegales.com.co/analisis/diego-marquez-arango-2610779/la-zona-gris-de-los-deberes-de-los-accionistas-3262503" TargetMode="External"/><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20.xml"/><Relationship Id="rId6" Type="http://schemas.openxmlformats.org/officeDocument/2006/relationships/hyperlink" Target="https://www.asuntoslegales.com.co/analisis/diego-marquez-arango-2610779/sobre-al-abuso-del-derecho-societario-2466481" TargetMode="External"/><Relationship Id="rId5" Type="http://schemas.openxmlformats.org/officeDocument/2006/relationships/hyperlink" Target="https://www.cantabria24horas.com/noticias/trabajo-avisa-de-un-fraude-a-empresas-a-travs-del-envo-de-emails/83269" TargetMode="External"/><Relationship Id="rId4" Type="http://schemas.microsoft.com/office/2007/relationships/hdphoto" Target="../media/hdphoto3.wdp"/></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hyperlink" Target="https://www.asuntoslegales.com.co/analisis/diego-marquez-arango-2610779/los-limites-de-los-representantes-legales-2802429" TargetMode="External"/><Relationship Id="rId3" Type="http://schemas.openxmlformats.org/officeDocument/2006/relationships/image" Target="../media/image8.png"/><Relationship Id="rId7" Type="http://schemas.openxmlformats.org/officeDocument/2006/relationships/hyperlink" Target="https://www.asuntoslegales.com.co/consultorio/la-independencia-de-los-administradores-es-posible-3343201" TargetMode="External"/><Relationship Id="rId2" Type="http://schemas.openxmlformats.org/officeDocument/2006/relationships/image" Target="../media/image3.png"/><Relationship Id="rId1" Type="http://schemas.openxmlformats.org/officeDocument/2006/relationships/slideLayout" Target="../slideLayouts/slideLayout20.xml"/><Relationship Id="rId6" Type="http://schemas.openxmlformats.org/officeDocument/2006/relationships/hyperlink" Target="https://lexir.co/2023/05/23/reflexiones-sobre-los-conflictos-de-interes-en-administradores/" TargetMode="External"/><Relationship Id="rId5" Type="http://schemas.openxmlformats.org/officeDocument/2006/relationships/hyperlink" Target="https://telefonodelaesperanzacantabria.blogspot.com/2015_01_22_archive.html" TargetMode="External"/><Relationship Id="rId4" Type="http://schemas.microsoft.com/office/2007/relationships/hdphoto" Target="../media/hdphoto4.wdp"/></Relationships>
</file>

<file path=ppt/slides/_rels/slide9.xml.rels><?xml version="1.0" encoding="UTF-8" standalone="yes"?>
<Relationships xmlns="http://schemas.openxmlformats.org/package/2006/relationships"><Relationship Id="rId3" Type="http://schemas.openxmlformats.org/officeDocument/2006/relationships/hyperlink" Target="https://www.asuntoslegales.com.co/analisis/diego-marquez-arango-2610779/la-responsabilidad-de-los-administradores-3215781" TargetMode="External"/><Relationship Id="rId2" Type="http://schemas.openxmlformats.org/officeDocument/2006/relationships/image" Target="../media/image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Marcador de posición de imagen 12">
            <a:extLst>
              <a:ext uri="{FF2B5EF4-FFF2-40B4-BE49-F238E27FC236}">
                <a16:creationId xmlns:a16="http://schemas.microsoft.com/office/drawing/2014/main" id="{702A227F-6366-4616-0C5F-0C9FC43FF182}"/>
              </a:ext>
            </a:extLst>
          </p:cNvPr>
          <p:cNvPicPr>
            <a:picLocks noGrp="1" noChangeAspect="1"/>
          </p:cNvPicPr>
          <p:nvPr>
            <p:ph type="pic" sz="quarter" idx="13"/>
          </p:nvPr>
        </p:nvPicPr>
        <p:blipFill>
          <a:blip r:embed="rId2">
            <a:duotone>
              <a:prstClr val="black"/>
              <a:schemeClr val="accent1">
                <a:tint val="45000"/>
                <a:satMod val="400000"/>
              </a:schemeClr>
            </a:duotone>
            <a:extLst>
              <a:ext uri="{BEBA8EAE-BF5A-486C-A8C5-ECC9F3942E4B}">
                <a14:imgProps xmlns:a14="http://schemas.microsoft.com/office/drawing/2010/main">
                  <a14:imgLayer r:embed="rId3">
                    <a14:imgEffect>
                      <a14:sharpenSoften amount="44000"/>
                    </a14:imgEffect>
                  </a14:imgLayer>
                </a14:imgProps>
              </a:ext>
            </a:extLst>
          </a:blip>
          <a:srcRect t="12500" b="12500"/>
          <a:stretch>
            <a:fillRect/>
          </a:stretch>
        </p:blipFill>
        <p:spPr/>
      </p:pic>
      <p:pic>
        <p:nvPicPr>
          <p:cNvPr id="2" name="Imagen 1">
            <a:extLst>
              <a:ext uri="{FF2B5EF4-FFF2-40B4-BE49-F238E27FC236}">
                <a16:creationId xmlns:a16="http://schemas.microsoft.com/office/drawing/2014/main" id="{33F5550A-1957-21BD-EECC-80A0694B7AD1}"/>
              </a:ext>
            </a:extLst>
          </p:cNvPr>
          <p:cNvPicPr>
            <a:picLocks noChangeAspect="1"/>
          </p:cNvPicPr>
          <p:nvPr/>
        </p:nvPicPr>
        <p:blipFill>
          <a:blip r:embed="rId4"/>
          <a:stretch>
            <a:fillRect/>
          </a:stretch>
        </p:blipFill>
        <p:spPr>
          <a:xfrm>
            <a:off x="1275201" y="1744536"/>
            <a:ext cx="9729756" cy="3368927"/>
          </a:xfrm>
          <a:prstGeom prst="rect">
            <a:avLst/>
          </a:prstGeom>
        </p:spPr>
      </p:pic>
      <p:sp>
        <p:nvSpPr>
          <p:cNvPr id="5" name="Rectangle 4">
            <a:extLst>
              <a:ext uri="{FF2B5EF4-FFF2-40B4-BE49-F238E27FC236}">
                <a16:creationId xmlns:a16="http://schemas.microsoft.com/office/drawing/2014/main" id="{9F76B396-C161-3847-AA0D-CA53917C2141}"/>
              </a:ext>
            </a:extLst>
          </p:cNvPr>
          <p:cNvSpPr/>
          <p:nvPr/>
        </p:nvSpPr>
        <p:spPr>
          <a:xfrm>
            <a:off x="1009638" y="877075"/>
            <a:ext cx="10172723" cy="4743433"/>
          </a:xfrm>
          <a:prstGeom prst="rect">
            <a:avLst/>
          </a:prstGeom>
          <a:solidFill>
            <a:schemeClr val="accent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latin typeface="Lato" panose="020F0502020204030203" pitchFamily="34" charset="77"/>
            </a:endParaRPr>
          </a:p>
        </p:txBody>
      </p:sp>
      <p:sp>
        <p:nvSpPr>
          <p:cNvPr id="25" name="Frame 24">
            <a:extLst>
              <a:ext uri="{FF2B5EF4-FFF2-40B4-BE49-F238E27FC236}">
                <a16:creationId xmlns:a16="http://schemas.microsoft.com/office/drawing/2014/main" id="{55666C90-520A-4646-8FCE-BF818DC93706}"/>
              </a:ext>
            </a:extLst>
          </p:cNvPr>
          <p:cNvSpPr/>
          <p:nvPr/>
        </p:nvSpPr>
        <p:spPr>
          <a:xfrm>
            <a:off x="929408" y="768938"/>
            <a:ext cx="10421343" cy="5034454"/>
          </a:xfrm>
          <a:prstGeom prst="frame">
            <a:avLst>
              <a:gd name="adj1" fmla="val 597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latin typeface="Lato" panose="020F0502020204030203" pitchFamily="34" charset="77"/>
            </a:endParaRPr>
          </a:p>
        </p:txBody>
      </p:sp>
      <p:sp>
        <p:nvSpPr>
          <p:cNvPr id="9" name="TextBox 8">
            <a:extLst>
              <a:ext uri="{FF2B5EF4-FFF2-40B4-BE49-F238E27FC236}">
                <a16:creationId xmlns:a16="http://schemas.microsoft.com/office/drawing/2014/main" id="{8990EF5C-6CA9-0748-9092-7293EBBFD525}"/>
              </a:ext>
            </a:extLst>
          </p:cNvPr>
          <p:cNvSpPr txBox="1"/>
          <p:nvPr/>
        </p:nvSpPr>
        <p:spPr>
          <a:xfrm>
            <a:off x="1567180" y="1580025"/>
            <a:ext cx="6096000" cy="2123658"/>
          </a:xfrm>
          <a:prstGeom prst="rect">
            <a:avLst/>
          </a:prstGeom>
          <a:noFill/>
        </p:spPr>
        <p:txBody>
          <a:bodyPr wrap="square" rtlCol="0">
            <a:spAutoFit/>
          </a:bodyPr>
          <a:lstStyle/>
          <a:p>
            <a:r>
              <a:rPr lang="es-ES_tradnl" altLang="zh-CN" sz="6600" b="1" dirty="0">
                <a:solidFill>
                  <a:schemeClr val="bg1"/>
                </a:solidFill>
                <a:latin typeface="Lato" panose="020F0502020204030203" pitchFamily="34" charset="77"/>
                <a:cs typeface="Segoe UI Light" panose="020B0502040204020203" pitchFamily="34" charset="0"/>
              </a:rPr>
              <a:t>Mayoritario / </a:t>
            </a:r>
          </a:p>
          <a:p>
            <a:r>
              <a:rPr lang="es-ES_tradnl" sz="6600" b="1" dirty="0">
                <a:solidFill>
                  <a:schemeClr val="bg1"/>
                </a:solidFill>
                <a:latin typeface="Lato" panose="020F0502020204030203" pitchFamily="34" charset="77"/>
                <a:cs typeface="Segoe UI Light" panose="020B0502040204020203" pitchFamily="34" charset="0"/>
              </a:rPr>
              <a:t>Minoritario</a:t>
            </a:r>
            <a:endParaRPr lang="es-ES_tradnl" sz="6600" b="1" dirty="0">
              <a:solidFill>
                <a:schemeClr val="bg1"/>
              </a:solidFill>
              <a:latin typeface="Lato" panose="020F0502020204030203" pitchFamily="34" charset="77"/>
            </a:endParaRPr>
          </a:p>
        </p:txBody>
      </p:sp>
      <p:sp>
        <p:nvSpPr>
          <p:cNvPr id="11" name="Rectangle 10">
            <a:extLst>
              <a:ext uri="{FF2B5EF4-FFF2-40B4-BE49-F238E27FC236}">
                <a16:creationId xmlns:a16="http://schemas.microsoft.com/office/drawing/2014/main" id="{4F6673FB-0830-E741-8C5C-1A0ABC0CC790}"/>
              </a:ext>
            </a:extLst>
          </p:cNvPr>
          <p:cNvSpPr/>
          <p:nvPr/>
        </p:nvSpPr>
        <p:spPr>
          <a:xfrm>
            <a:off x="2401096" y="3928535"/>
            <a:ext cx="7477966" cy="696088"/>
          </a:xfrm>
          <a:prstGeom prst="rect">
            <a:avLst/>
          </a:prstGeom>
        </p:spPr>
        <p:txBody>
          <a:bodyPr wrap="square">
            <a:spAutoFit/>
          </a:bodyPr>
          <a:lstStyle/>
          <a:p>
            <a:pPr algn="ctr">
              <a:lnSpc>
                <a:spcPct val="150000"/>
              </a:lnSpc>
            </a:pPr>
            <a:r>
              <a:rPr kumimoji="1" lang="es-ES_tradnl" altLang="zh-CN" sz="1400" dirty="0">
                <a:solidFill>
                  <a:schemeClr val="bg1"/>
                </a:solidFill>
                <a:latin typeface="Lato" panose="020F0502020204030203" pitchFamily="34" charset="77"/>
                <a:ea typeface="华文细黑" panose="02010600040101010101" pitchFamily="2" charset="-122"/>
                <a:cs typeface="华文细黑"/>
              </a:rPr>
              <a:t>¿De qué se trata esto de ser “socios”? </a:t>
            </a:r>
          </a:p>
          <a:p>
            <a:pPr algn="ctr">
              <a:lnSpc>
                <a:spcPct val="150000"/>
              </a:lnSpc>
            </a:pPr>
            <a:r>
              <a:rPr kumimoji="1" lang="es-ES_tradnl" altLang="zh-CN" sz="1400" dirty="0">
                <a:solidFill>
                  <a:schemeClr val="bg1"/>
                </a:solidFill>
                <a:latin typeface="Lato" panose="020F0502020204030203" pitchFamily="34" charset="77"/>
                <a:ea typeface="华文细黑" panose="02010600040101010101" pitchFamily="2" charset="-122"/>
                <a:cs typeface="华文细黑"/>
              </a:rPr>
              <a:t>¿Cuáles son las principales fricciones que puede haber en esta relación que no es igualitaria? </a:t>
            </a:r>
          </a:p>
        </p:txBody>
      </p:sp>
      <p:sp>
        <p:nvSpPr>
          <p:cNvPr id="14" name="矩形 34" descr="e7d195523061f1c0600ade85ab8d19863d296bbd6d3c8047FB0A4867354E4F1E3A7DEAE3C4C4B5C9777EC9E9D7F78045DB0296A4194571101A21F67FC7D6C39966CE50B69116E2EE84E571E25F3C0CCE3E5740733AF67B2A788585DE3490450F0770537BBFBBC1C28F08973998465DB35964818BBCDA19A637741C6FD36FA079D52775E559997C7A">
            <a:extLst>
              <a:ext uri="{FF2B5EF4-FFF2-40B4-BE49-F238E27FC236}">
                <a16:creationId xmlns:a16="http://schemas.microsoft.com/office/drawing/2014/main" id="{92DBB51E-9A28-DC40-8F33-CB480E3E9CD8}"/>
              </a:ext>
            </a:extLst>
          </p:cNvPr>
          <p:cNvSpPr/>
          <p:nvPr/>
        </p:nvSpPr>
        <p:spPr>
          <a:xfrm>
            <a:off x="5070741" y="5035628"/>
            <a:ext cx="2050562" cy="338554"/>
          </a:xfrm>
          <a:prstGeom prst="rect">
            <a:avLst/>
          </a:prstGeom>
        </p:spPr>
        <p:txBody>
          <a:bodyPr wrap="none">
            <a:spAutoFit/>
          </a:bodyPr>
          <a:lstStyle/>
          <a:p>
            <a:pPr algn="ctr"/>
            <a:r>
              <a:rPr lang="es-ES_tradnl" altLang="zh-CN" sz="1600" dirty="0">
                <a:solidFill>
                  <a:schemeClr val="bg1"/>
                </a:solidFill>
                <a:latin typeface="Lato" panose="020F0502020204030203" pitchFamily="34" charset="77"/>
              </a:rPr>
              <a:t>14 de mayo de 2026</a:t>
            </a:r>
          </a:p>
        </p:txBody>
      </p:sp>
      <p:cxnSp>
        <p:nvCxnSpPr>
          <p:cNvPr id="18" name="Straight Connector 17">
            <a:extLst>
              <a:ext uri="{FF2B5EF4-FFF2-40B4-BE49-F238E27FC236}">
                <a16:creationId xmlns:a16="http://schemas.microsoft.com/office/drawing/2014/main" id="{AC6BC268-7732-5746-B901-11B275EE6FFC}"/>
              </a:ext>
            </a:extLst>
          </p:cNvPr>
          <p:cNvCxnSpPr>
            <a:cxnSpLocks/>
          </p:cNvCxnSpPr>
          <p:nvPr/>
        </p:nvCxnSpPr>
        <p:spPr>
          <a:xfrm>
            <a:off x="5684659" y="4939974"/>
            <a:ext cx="822682"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26" name="矩形 3" descr="e7d195523061f1c074694c8bbf98be7b1e4b015d796375963FD28840057458461C7CA0DAD340D15583DEDFC2E3241C4F392EF3A8B4D067B40CF4F149DD7E51F346B0CAB1BCCF6DB2480C67273C6C9E4C08495BA9E053F989E71ACE07A8739A520095689E208D6B809ABCF0A3D1A8395D871D965FADCA24DCB3E6A8C25AD400CC16E1D6A2735A735D">
            <a:extLst>
              <a:ext uri="{FF2B5EF4-FFF2-40B4-BE49-F238E27FC236}">
                <a16:creationId xmlns:a16="http://schemas.microsoft.com/office/drawing/2014/main" id="{6B438148-2C39-E04C-B324-47E25B8FF7AB}"/>
              </a:ext>
            </a:extLst>
          </p:cNvPr>
          <p:cNvSpPr/>
          <p:nvPr/>
        </p:nvSpPr>
        <p:spPr>
          <a:xfrm>
            <a:off x="7627938" y="2542806"/>
            <a:ext cx="2527048" cy="523220"/>
          </a:xfrm>
          <a:prstGeom prst="rect">
            <a:avLst/>
          </a:prstGeom>
        </p:spPr>
        <p:txBody>
          <a:bodyPr wrap="square">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s-ES_tradnl" altLang="zh-CN" b="0" i="0" u="none" strike="noStrike" kern="1200" cap="none" spc="0" normalizeH="0" baseline="0" noProof="0" dirty="0">
                <a:ln>
                  <a:noFill/>
                </a:ln>
                <a:solidFill>
                  <a:schemeClr val="accent2"/>
                </a:solidFill>
                <a:effectLst/>
                <a:uLnTx/>
                <a:uFillTx/>
                <a:latin typeface="Lato" panose="020F0502020204030203" pitchFamily="34" charset="77"/>
                <a:ea typeface="苹方 粗体" panose="020B0600000000000000" pitchFamily="34" charset="-122"/>
                <a:cs typeface="Segoe UI Light" panose="020B0502040204020203" pitchFamily="34" charset="0"/>
              </a:rPr>
              <a:t>RELACIÓN</a:t>
            </a:r>
            <a:r>
              <a:rPr kumimoji="0" lang="es-ES_tradnl" altLang="zh-CN" sz="800" b="0" i="0" u="none" strike="noStrike" kern="1200" cap="none" spc="0" normalizeH="0" baseline="0" noProof="0" dirty="0">
                <a:ln>
                  <a:noFill/>
                </a:ln>
                <a:solidFill>
                  <a:schemeClr val="accent2"/>
                </a:solidFill>
                <a:effectLst/>
                <a:uLnTx/>
                <a:uFillTx/>
                <a:latin typeface="Lato" panose="020F0502020204030203" pitchFamily="34" charset="77"/>
                <a:ea typeface="苹方 粗体" panose="020B0600000000000000" pitchFamily="34" charset="-122"/>
                <a:cs typeface="Segoe UI Light" panose="020B0502040204020203" pitchFamily="34" charset="0"/>
              </a:rPr>
              <a:t> </a:t>
            </a:r>
            <a:r>
              <a:rPr lang="es-ES_tradnl" altLang="zh-CN" sz="1100" dirty="0">
                <a:solidFill>
                  <a:schemeClr val="accent2"/>
                </a:solidFill>
                <a:latin typeface="Lato" panose="020F0502020204030203" pitchFamily="34" charset="77"/>
                <a:ea typeface="苹方 粗体" panose="020B0600000000000000" pitchFamily="34" charset="-122"/>
                <a:cs typeface="Segoe UI Light" panose="020B0502040204020203" pitchFamily="34" charset="0"/>
              </a:rPr>
              <a:t>DIFICULTADES</a:t>
            </a:r>
            <a:r>
              <a:rPr lang="es-ES_tradnl" altLang="zh-CN" sz="800" dirty="0">
                <a:solidFill>
                  <a:schemeClr val="accent2"/>
                </a:solidFill>
                <a:latin typeface="Lato" panose="020F0502020204030203" pitchFamily="34" charset="77"/>
                <a:ea typeface="苹方 粗体" panose="020B0600000000000000" pitchFamily="34" charset="-122"/>
                <a:cs typeface="Segoe UI Light" panose="020B0502040204020203" pitchFamily="34" charset="0"/>
              </a:rPr>
              <a:t> </a:t>
            </a:r>
            <a:r>
              <a:rPr kumimoji="0" lang="es-ES_tradnl" altLang="zh-CN" sz="1000" b="0" i="0" u="none" strike="noStrike" kern="1200" cap="none" spc="0" normalizeH="0" baseline="0" noProof="0" dirty="0">
                <a:ln>
                  <a:noFill/>
                </a:ln>
                <a:solidFill>
                  <a:schemeClr val="accent2"/>
                </a:solidFill>
                <a:effectLst/>
                <a:uLnTx/>
                <a:uFillTx/>
                <a:latin typeface="Lato" panose="020F0502020204030203" pitchFamily="34" charset="77"/>
                <a:ea typeface="苹方 粗体" panose="020B0600000000000000" pitchFamily="34" charset="-122"/>
                <a:cs typeface="Segoe UI Light" panose="020B0502040204020203" pitchFamily="34" charset="0"/>
              </a:rPr>
              <a:t>RETOS</a:t>
            </a:r>
          </a:p>
        </p:txBody>
      </p:sp>
      <p:grpSp>
        <p:nvGrpSpPr>
          <p:cNvPr id="27" name="组合 4" descr="e7d195523061f1c074694c8bbf98be7b1e4b015d796375963FD28840057458461C7CA0DAD340D15583DEDFC2E3241C4F392EF3A8B4D067B40CF4F149DD7E51F346B0CAB1BCCF6DB2480C67273C6C9E4C08495BA9E053F989E71ACE07A8739A520095689E208D6B809ABCF0A3D1A8395D871D965FADCA24DCB3E6A8C25AD400CC16E1D6A2735A735D">
            <a:extLst>
              <a:ext uri="{FF2B5EF4-FFF2-40B4-BE49-F238E27FC236}">
                <a16:creationId xmlns:a16="http://schemas.microsoft.com/office/drawing/2014/main" id="{C096BAB4-FADA-DD44-960F-6867D28B8FBE}"/>
              </a:ext>
            </a:extLst>
          </p:cNvPr>
          <p:cNvGrpSpPr/>
          <p:nvPr/>
        </p:nvGrpSpPr>
        <p:grpSpPr>
          <a:xfrm>
            <a:off x="6730149" y="2804416"/>
            <a:ext cx="4205582" cy="429943"/>
            <a:chOff x="4121426" y="689113"/>
            <a:chExt cx="3953566" cy="0"/>
          </a:xfrm>
        </p:grpSpPr>
        <p:cxnSp>
          <p:nvCxnSpPr>
            <p:cNvPr id="28" name="直接连接符 5">
              <a:extLst>
                <a:ext uri="{FF2B5EF4-FFF2-40B4-BE49-F238E27FC236}">
                  <a16:creationId xmlns:a16="http://schemas.microsoft.com/office/drawing/2014/main" id="{BD1AC8F9-D7E4-0044-8A38-D562EA1EED1E}"/>
                </a:ext>
              </a:extLst>
            </p:cNvPr>
            <p:cNvCxnSpPr/>
            <p:nvPr/>
          </p:nvCxnSpPr>
          <p:spPr>
            <a:xfrm>
              <a:off x="4121426" y="689113"/>
              <a:ext cx="671444"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9" name="直接连接符 6">
              <a:extLst>
                <a:ext uri="{FF2B5EF4-FFF2-40B4-BE49-F238E27FC236}">
                  <a16:creationId xmlns:a16="http://schemas.microsoft.com/office/drawing/2014/main" id="{14BA2724-A26C-C645-B66B-8360F16871C0}"/>
                </a:ext>
              </a:extLst>
            </p:cNvPr>
            <p:cNvCxnSpPr/>
            <p:nvPr/>
          </p:nvCxnSpPr>
          <p:spPr>
            <a:xfrm>
              <a:off x="7403548" y="689113"/>
              <a:ext cx="671444"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3" name="CuadroTexto 2">
            <a:extLst>
              <a:ext uri="{FF2B5EF4-FFF2-40B4-BE49-F238E27FC236}">
                <a16:creationId xmlns:a16="http://schemas.microsoft.com/office/drawing/2014/main" id="{0B992265-9238-A3A7-6582-E44DDDB449B7}"/>
              </a:ext>
            </a:extLst>
          </p:cNvPr>
          <p:cNvSpPr txBox="1"/>
          <p:nvPr/>
        </p:nvSpPr>
        <p:spPr>
          <a:xfrm>
            <a:off x="9705109" y="4420796"/>
            <a:ext cx="1299848" cy="830997"/>
          </a:xfrm>
          <a:prstGeom prst="rect">
            <a:avLst/>
          </a:prstGeom>
          <a:noFill/>
        </p:spPr>
        <p:txBody>
          <a:bodyPr wrap="square">
            <a:spAutoFit/>
          </a:bodyPr>
          <a:lstStyle/>
          <a:p>
            <a:pPr algn="ctr"/>
            <a:r>
              <a:rPr lang="es-ES_tradnl" sz="800" dirty="0">
                <a:solidFill>
                  <a:schemeClr val="accent2">
                    <a:lumMod val="75000"/>
                  </a:schemeClr>
                </a:solidFill>
                <a:hlinkClick r:id="rId5">
                  <a:extLst>
                    <a:ext uri="{A12FA001-AC4F-418D-AE19-62706E023703}">
                      <ahyp:hlinkClr xmlns:ahyp="http://schemas.microsoft.com/office/drawing/2018/hyperlinkcolor" val="tx"/>
                    </a:ext>
                  </a:extLst>
                </a:hlinkClick>
              </a:rPr>
              <a:t>https://www.asuntoslegales.com.co/analisis/diego-marquez-arango-2610779/mayoritario-minoritario-ser-un-buen-accionista-4205187</a:t>
            </a:r>
            <a:r>
              <a:rPr lang="es-ES_tradnl" sz="800" dirty="0">
                <a:solidFill>
                  <a:schemeClr val="accent2">
                    <a:lumMod val="75000"/>
                  </a:schemeClr>
                </a:solidFill>
              </a:rPr>
              <a:t> </a:t>
            </a:r>
          </a:p>
        </p:txBody>
      </p:sp>
      <p:grpSp>
        <p:nvGrpSpPr>
          <p:cNvPr id="4" name="组合 1174">
            <a:extLst>
              <a:ext uri="{FF2B5EF4-FFF2-40B4-BE49-F238E27FC236}">
                <a16:creationId xmlns:a16="http://schemas.microsoft.com/office/drawing/2014/main" id="{58C82255-FE73-C6C3-6711-CF7E559277C1}"/>
              </a:ext>
            </a:extLst>
          </p:cNvPr>
          <p:cNvGrpSpPr/>
          <p:nvPr/>
        </p:nvGrpSpPr>
        <p:grpSpPr>
          <a:xfrm>
            <a:off x="10187122" y="3965711"/>
            <a:ext cx="335821" cy="455085"/>
            <a:chOff x="2449513" y="2233613"/>
            <a:chExt cx="509588" cy="690563"/>
          </a:xfrm>
        </p:grpSpPr>
        <p:sp>
          <p:nvSpPr>
            <p:cNvPr id="6" name="Oval 112">
              <a:extLst>
                <a:ext uri="{FF2B5EF4-FFF2-40B4-BE49-F238E27FC236}">
                  <a16:creationId xmlns:a16="http://schemas.microsoft.com/office/drawing/2014/main" id="{4783850A-16C4-890F-6E40-F28C29C34BD7}"/>
                </a:ext>
              </a:extLst>
            </p:cNvPr>
            <p:cNvSpPr>
              <a:spLocks noChangeArrowheads="1"/>
            </p:cNvSpPr>
            <p:nvPr/>
          </p:nvSpPr>
          <p:spPr bwMode="auto">
            <a:xfrm>
              <a:off x="2628900" y="2413001"/>
              <a:ext cx="149225" cy="150813"/>
            </a:xfrm>
            <a:prstGeom prst="ellipse">
              <a:avLst/>
            </a:prstGeom>
            <a:noFill/>
            <a:ln w="19050" cap="rnd">
              <a:solidFill>
                <a:schemeClr val="bg1"/>
              </a:solidFill>
              <a:prstDash val="solid"/>
              <a:round/>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7" name="Freeform 113">
              <a:extLst>
                <a:ext uri="{FF2B5EF4-FFF2-40B4-BE49-F238E27FC236}">
                  <a16:creationId xmlns:a16="http://schemas.microsoft.com/office/drawing/2014/main" id="{366BD4E1-22B6-4EA8-0B14-281D50128525}"/>
                </a:ext>
              </a:extLst>
            </p:cNvPr>
            <p:cNvSpPr>
              <a:spLocks/>
            </p:cNvSpPr>
            <p:nvPr/>
          </p:nvSpPr>
          <p:spPr bwMode="auto">
            <a:xfrm>
              <a:off x="2449513" y="2233613"/>
              <a:ext cx="509588" cy="690563"/>
            </a:xfrm>
            <a:custGeom>
              <a:avLst/>
              <a:gdLst>
                <a:gd name="T0" fmla="*/ 97 w 136"/>
                <a:gd name="T1" fmla="*/ 129 h 184"/>
                <a:gd name="T2" fmla="*/ 68 w 136"/>
                <a:gd name="T3" fmla="*/ 184 h 184"/>
                <a:gd name="T4" fmla="*/ 40 w 136"/>
                <a:gd name="T5" fmla="*/ 129 h 184"/>
                <a:gd name="T6" fmla="*/ 0 w 136"/>
                <a:gd name="T7" fmla="*/ 68 h 184"/>
                <a:gd name="T8" fmla="*/ 68 w 136"/>
                <a:gd name="T9" fmla="*/ 0 h 184"/>
                <a:gd name="T10" fmla="*/ 136 w 136"/>
                <a:gd name="T11" fmla="*/ 68 h 184"/>
                <a:gd name="T12" fmla="*/ 97 w 136"/>
                <a:gd name="T13" fmla="*/ 129 h 184"/>
              </a:gdLst>
              <a:ahLst/>
              <a:cxnLst>
                <a:cxn ang="0">
                  <a:pos x="T0" y="T1"/>
                </a:cxn>
                <a:cxn ang="0">
                  <a:pos x="T2" y="T3"/>
                </a:cxn>
                <a:cxn ang="0">
                  <a:pos x="T4" y="T5"/>
                </a:cxn>
                <a:cxn ang="0">
                  <a:pos x="T6" y="T7"/>
                </a:cxn>
                <a:cxn ang="0">
                  <a:pos x="T8" y="T9"/>
                </a:cxn>
                <a:cxn ang="0">
                  <a:pos x="T10" y="T11"/>
                </a:cxn>
                <a:cxn ang="0">
                  <a:pos x="T12" y="T13"/>
                </a:cxn>
              </a:cxnLst>
              <a:rect l="0" t="0" r="r" b="b"/>
              <a:pathLst>
                <a:path w="136" h="184">
                  <a:moveTo>
                    <a:pt x="97" y="129"/>
                  </a:moveTo>
                  <a:cubicBezTo>
                    <a:pt x="68" y="184"/>
                    <a:pt x="68" y="184"/>
                    <a:pt x="68" y="184"/>
                  </a:cubicBezTo>
                  <a:cubicBezTo>
                    <a:pt x="40" y="129"/>
                    <a:pt x="40" y="129"/>
                    <a:pt x="40" y="129"/>
                  </a:cubicBezTo>
                  <a:cubicBezTo>
                    <a:pt x="16" y="119"/>
                    <a:pt x="0" y="95"/>
                    <a:pt x="0" y="68"/>
                  </a:cubicBezTo>
                  <a:cubicBezTo>
                    <a:pt x="0" y="30"/>
                    <a:pt x="31" y="0"/>
                    <a:pt x="68" y="0"/>
                  </a:cubicBezTo>
                  <a:cubicBezTo>
                    <a:pt x="106" y="0"/>
                    <a:pt x="136" y="30"/>
                    <a:pt x="136" y="68"/>
                  </a:cubicBezTo>
                  <a:cubicBezTo>
                    <a:pt x="136" y="95"/>
                    <a:pt x="120" y="119"/>
                    <a:pt x="97" y="129"/>
                  </a:cubicBezTo>
                  <a:close/>
                </a:path>
              </a:pathLst>
            </a:custGeom>
            <a:noFill/>
            <a:ln w="19050" cap="rnd">
              <a:solidFill>
                <a:schemeClr val="bg1"/>
              </a:solidFill>
              <a:prstDash val="solid"/>
              <a:round/>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grpSp>
    </p:spTree>
    <p:extLst>
      <p:ext uri="{BB962C8B-B14F-4D97-AF65-F5344CB8AC3E}">
        <p14:creationId xmlns:p14="http://schemas.microsoft.com/office/powerpoint/2010/main" val="41999264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a:extLst>
              <a:ext uri="{FF2B5EF4-FFF2-40B4-BE49-F238E27FC236}">
                <a16:creationId xmlns:a16="http://schemas.microsoft.com/office/drawing/2014/main" id="{76624B15-595F-FD0B-E252-E21BFB1EE974}"/>
              </a:ext>
            </a:extLst>
          </p:cNvPr>
          <p:cNvPicPr>
            <a:picLocks noChangeAspect="1"/>
          </p:cNvPicPr>
          <p:nvPr/>
        </p:nvPicPr>
        <p:blipFill>
          <a:blip r:embed="rId2"/>
          <a:stretch>
            <a:fillRect/>
          </a:stretch>
        </p:blipFill>
        <p:spPr>
          <a:xfrm>
            <a:off x="10038100" y="303287"/>
            <a:ext cx="1412778" cy="1321093"/>
          </a:xfrm>
          <a:prstGeom prst="rect">
            <a:avLst/>
          </a:prstGeom>
        </p:spPr>
      </p:pic>
      <p:sp>
        <p:nvSpPr>
          <p:cNvPr id="68" name="Rectangle 67">
            <a:extLst>
              <a:ext uri="{FF2B5EF4-FFF2-40B4-BE49-F238E27FC236}">
                <a16:creationId xmlns:a16="http://schemas.microsoft.com/office/drawing/2014/main" id="{99A659D9-E817-8845-A886-CF094ECBAB7C}"/>
              </a:ext>
            </a:extLst>
          </p:cNvPr>
          <p:cNvSpPr/>
          <p:nvPr/>
        </p:nvSpPr>
        <p:spPr>
          <a:xfrm>
            <a:off x="0" y="0"/>
            <a:ext cx="12192000" cy="6858000"/>
          </a:xfrm>
          <a:prstGeom prst="rect">
            <a:avLst/>
          </a:prstGeom>
          <a:solidFill>
            <a:schemeClr val="accent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latin typeface="Lato" panose="020F0502020204030203" pitchFamily="34" charset="77"/>
            </a:endParaRPr>
          </a:p>
        </p:txBody>
      </p:sp>
      <p:sp>
        <p:nvSpPr>
          <p:cNvPr id="17" name="任意多边形: 形状 16" descr="e7d195523061f1c074694c8bbf98be7b1e4b015d796375963FD28840057458461C7CA0DAD340D15583DEDFC2E3241C4F392EF3A8B4D067B40CF4F149DD7E51F346B0CAB1BCCF6DB2480C67273C6C9E4C08495BA9E053F989E71ACE07A8739A520095689E208D6B809ABCF0A3D1A8395D871D965FADCA24DCB3E6A8C25AD400CC16E1D6A2735A735D">
            <a:extLst>
              <a:ext uri="{FF2B5EF4-FFF2-40B4-BE49-F238E27FC236}">
                <a16:creationId xmlns:a16="http://schemas.microsoft.com/office/drawing/2014/main" id="{3C3AAB7A-EAB6-49A3-BF0F-4764ED746DD5}"/>
              </a:ext>
            </a:extLst>
          </p:cNvPr>
          <p:cNvSpPr/>
          <p:nvPr/>
        </p:nvSpPr>
        <p:spPr>
          <a:xfrm flipV="1">
            <a:off x="1108826" y="3019482"/>
            <a:ext cx="2779591" cy="2874690"/>
          </a:xfrm>
          <a:custGeom>
            <a:avLst/>
            <a:gdLst>
              <a:gd name="connsiteX0" fmla="*/ 0 w 2440448"/>
              <a:gd name="connsiteY0" fmla="*/ 0 h 2403361"/>
              <a:gd name="connsiteX1" fmla="*/ 2440448 w 2440448"/>
              <a:gd name="connsiteY1" fmla="*/ 0 h 2403361"/>
              <a:gd name="connsiteX2" fmla="*/ 2440448 w 2440448"/>
              <a:gd name="connsiteY2" fmla="*/ 2216150 h 2403361"/>
              <a:gd name="connsiteX3" fmla="*/ 570448 w 2440448"/>
              <a:gd name="connsiteY3" fmla="*/ 2216150 h 2403361"/>
              <a:gd name="connsiteX4" fmla="*/ 435608 w 2440448"/>
              <a:gd name="connsiteY4" fmla="*/ 2403361 h 2403361"/>
              <a:gd name="connsiteX5" fmla="*/ 300768 w 2440448"/>
              <a:gd name="connsiteY5" fmla="*/ 2216150 h 2403361"/>
              <a:gd name="connsiteX6" fmla="*/ 0 w 2440448"/>
              <a:gd name="connsiteY6" fmla="*/ 2216150 h 2403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0448" h="2403361">
                <a:moveTo>
                  <a:pt x="0" y="0"/>
                </a:moveTo>
                <a:lnTo>
                  <a:pt x="2440448" y="0"/>
                </a:lnTo>
                <a:lnTo>
                  <a:pt x="2440448" y="2216150"/>
                </a:lnTo>
                <a:lnTo>
                  <a:pt x="570448" y="2216150"/>
                </a:lnTo>
                <a:lnTo>
                  <a:pt x="435608" y="2403361"/>
                </a:lnTo>
                <a:lnTo>
                  <a:pt x="300768" y="2216150"/>
                </a:lnTo>
                <a:lnTo>
                  <a:pt x="0" y="2216150"/>
                </a:lnTo>
                <a:close/>
              </a:path>
            </a:pathLst>
          </a:custGeom>
          <a:solidFill>
            <a:schemeClr val="bg1"/>
          </a:solidFill>
          <a:ln>
            <a:noFill/>
          </a:ln>
          <a:effectLst>
            <a:outerShdw blurRad="254000" dist="1143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altLang="zh-CN" sz="1800" b="0" i="0" u="none" strike="noStrike" kern="1200" cap="none" spc="0" normalizeH="0" baseline="0" dirty="0">
              <a:ln>
                <a:noFill/>
              </a:ln>
              <a:solidFill>
                <a:srgbClr val="FFFFFF"/>
              </a:solidFill>
              <a:effectLst/>
              <a:uLnTx/>
              <a:uFillTx/>
              <a:latin typeface="Lato" panose="020F0502020204030203" pitchFamily="34" charset="77"/>
              <a:ea typeface="等线" panose="02010600030101010101" pitchFamily="2" charset="-122"/>
            </a:endParaRPr>
          </a:p>
        </p:txBody>
      </p:sp>
      <p:sp>
        <p:nvSpPr>
          <p:cNvPr id="18" name="任意多边形: 形状 17" descr="e7d195523061f1c074694c8bbf98be7b1e4b015d796375963FD28840057458461C7CA0DAD340D15583DEDFC2E3241C4F392EF3A8B4D067B40CF4F149DD7E51F346B0CAB1BCCF6DB2480C67273C6C9E4C08495BA9E053F989E71ACE07A8739A520095689E208D6B809ABCF0A3D1A8395D871D965FADCA24DCB3E6A8C25AD400CC16E1D6A2735A735D">
            <a:extLst>
              <a:ext uri="{FF2B5EF4-FFF2-40B4-BE49-F238E27FC236}">
                <a16:creationId xmlns:a16="http://schemas.microsoft.com/office/drawing/2014/main" id="{CEE2EC7A-90B8-43A9-96E5-4B731CFB61B3}"/>
              </a:ext>
            </a:extLst>
          </p:cNvPr>
          <p:cNvSpPr/>
          <p:nvPr/>
        </p:nvSpPr>
        <p:spPr>
          <a:xfrm flipV="1">
            <a:off x="4905356" y="3019482"/>
            <a:ext cx="2779590" cy="2874688"/>
          </a:xfrm>
          <a:custGeom>
            <a:avLst/>
            <a:gdLst>
              <a:gd name="connsiteX0" fmla="*/ 0 w 2440448"/>
              <a:gd name="connsiteY0" fmla="*/ 0 h 2403361"/>
              <a:gd name="connsiteX1" fmla="*/ 2440448 w 2440448"/>
              <a:gd name="connsiteY1" fmla="*/ 0 h 2403361"/>
              <a:gd name="connsiteX2" fmla="*/ 2440448 w 2440448"/>
              <a:gd name="connsiteY2" fmla="*/ 2216150 h 2403361"/>
              <a:gd name="connsiteX3" fmla="*/ 570448 w 2440448"/>
              <a:gd name="connsiteY3" fmla="*/ 2216150 h 2403361"/>
              <a:gd name="connsiteX4" fmla="*/ 435608 w 2440448"/>
              <a:gd name="connsiteY4" fmla="*/ 2403361 h 2403361"/>
              <a:gd name="connsiteX5" fmla="*/ 300768 w 2440448"/>
              <a:gd name="connsiteY5" fmla="*/ 2216150 h 2403361"/>
              <a:gd name="connsiteX6" fmla="*/ 0 w 2440448"/>
              <a:gd name="connsiteY6" fmla="*/ 2216150 h 2403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0448" h="2403361">
                <a:moveTo>
                  <a:pt x="0" y="0"/>
                </a:moveTo>
                <a:lnTo>
                  <a:pt x="2440448" y="0"/>
                </a:lnTo>
                <a:lnTo>
                  <a:pt x="2440448" y="2216150"/>
                </a:lnTo>
                <a:lnTo>
                  <a:pt x="570448" y="2216150"/>
                </a:lnTo>
                <a:lnTo>
                  <a:pt x="435608" y="2403361"/>
                </a:lnTo>
                <a:lnTo>
                  <a:pt x="300768" y="2216150"/>
                </a:lnTo>
                <a:lnTo>
                  <a:pt x="0" y="2216150"/>
                </a:ln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altLang="zh-CN" sz="1800" b="0" i="0" u="none" strike="noStrike" kern="1200" cap="none" spc="0" normalizeH="0" baseline="0" dirty="0">
              <a:ln>
                <a:noFill/>
              </a:ln>
              <a:solidFill>
                <a:srgbClr val="FFFFFF"/>
              </a:solidFill>
              <a:effectLst/>
              <a:uLnTx/>
              <a:uFillTx/>
              <a:latin typeface="Lato" panose="020F0502020204030203" pitchFamily="34" charset="77"/>
              <a:ea typeface="等线" panose="02010600030101010101" pitchFamily="2" charset="-122"/>
            </a:endParaRPr>
          </a:p>
        </p:txBody>
      </p:sp>
      <p:sp>
        <p:nvSpPr>
          <p:cNvPr id="19" name="任意多边形: 形状 18" descr="e7d195523061f1c074694c8bbf98be7b1e4b015d796375963FD28840057458461C7CA0DAD340D15583DEDFC2E3241C4F392EF3A8B4D067B40CF4F149DD7E51F346B0CAB1BCCF6DB2480C67273C6C9E4C08495BA9E053F989E71ACE07A8739A520095689E208D6B809ABCF0A3D1A8395D871D965FADCA24DCB3E6A8C25AD400CC16E1D6A2735A735D">
            <a:extLst>
              <a:ext uri="{FF2B5EF4-FFF2-40B4-BE49-F238E27FC236}">
                <a16:creationId xmlns:a16="http://schemas.microsoft.com/office/drawing/2014/main" id="{1C3C0747-D87F-4B3A-932F-69ED7425AEC5}"/>
              </a:ext>
            </a:extLst>
          </p:cNvPr>
          <p:cNvSpPr/>
          <p:nvPr/>
        </p:nvSpPr>
        <p:spPr>
          <a:xfrm flipV="1">
            <a:off x="8603558" y="3019484"/>
            <a:ext cx="2779589" cy="2874686"/>
          </a:xfrm>
          <a:custGeom>
            <a:avLst/>
            <a:gdLst>
              <a:gd name="connsiteX0" fmla="*/ 0 w 2440448"/>
              <a:gd name="connsiteY0" fmla="*/ 0 h 2403361"/>
              <a:gd name="connsiteX1" fmla="*/ 2440448 w 2440448"/>
              <a:gd name="connsiteY1" fmla="*/ 0 h 2403361"/>
              <a:gd name="connsiteX2" fmla="*/ 2440448 w 2440448"/>
              <a:gd name="connsiteY2" fmla="*/ 2216150 h 2403361"/>
              <a:gd name="connsiteX3" fmla="*/ 570448 w 2440448"/>
              <a:gd name="connsiteY3" fmla="*/ 2216150 h 2403361"/>
              <a:gd name="connsiteX4" fmla="*/ 435608 w 2440448"/>
              <a:gd name="connsiteY4" fmla="*/ 2403361 h 2403361"/>
              <a:gd name="connsiteX5" fmla="*/ 300768 w 2440448"/>
              <a:gd name="connsiteY5" fmla="*/ 2216150 h 2403361"/>
              <a:gd name="connsiteX6" fmla="*/ 0 w 2440448"/>
              <a:gd name="connsiteY6" fmla="*/ 2216150 h 2403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0448" h="2403361">
                <a:moveTo>
                  <a:pt x="0" y="0"/>
                </a:moveTo>
                <a:lnTo>
                  <a:pt x="2440448" y="0"/>
                </a:lnTo>
                <a:lnTo>
                  <a:pt x="2440448" y="2216150"/>
                </a:lnTo>
                <a:lnTo>
                  <a:pt x="570448" y="2216150"/>
                </a:lnTo>
                <a:lnTo>
                  <a:pt x="435608" y="2403361"/>
                </a:lnTo>
                <a:lnTo>
                  <a:pt x="300768" y="2216150"/>
                </a:lnTo>
                <a:lnTo>
                  <a:pt x="0" y="2216150"/>
                </a:ln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altLang="zh-CN" sz="1800" b="0" i="0" u="none" strike="noStrike" kern="1200" cap="none" spc="0" normalizeH="0" baseline="0" dirty="0">
              <a:ln>
                <a:noFill/>
              </a:ln>
              <a:solidFill>
                <a:srgbClr val="FFFFFF"/>
              </a:solidFill>
              <a:effectLst/>
              <a:uLnTx/>
              <a:uFillTx/>
              <a:latin typeface="Lato" panose="020F0502020204030203" pitchFamily="34" charset="77"/>
              <a:ea typeface="等线" panose="02010600030101010101" pitchFamily="2" charset="-122"/>
            </a:endParaRPr>
          </a:p>
        </p:txBody>
      </p:sp>
      <p:sp>
        <p:nvSpPr>
          <p:cNvPr id="25" name="椭圆 24" descr="e7d195523061f1c074694c8bbf98be7b1e4b015d796375963FD28840057458461C7CA0DAD340D15583DEDFC2E3241C4F392EF3A8B4D067B40CF4F149DD7E51F346B0CAB1BCCF6DB2480C67273C6C9E4C08495BA9E053F989E71ACE07A8739A520095689E208D6B809ABCF0A3D1A8395D871D965FADCA24DCB3E6A8C25AD400CC16E1D6A2735A735D">
            <a:extLst>
              <a:ext uri="{FF2B5EF4-FFF2-40B4-BE49-F238E27FC236}">
                <a16:creationId xmlns:a16="http://schemas.microsoft.com/office/drawing/2014/main" id="{91933CDB-5F6C-48B4-9DF1-C9939D33BB63}"/>
              </a:ext>
            </a:extLst>
          </p:cNvPr>
          <p:cNvSpPr/>
          <p:nvPr/>
        </p:nvSpPr>
        <p:spPr>
          <a:xfrm>
            <a:off x="1285699" y="2309679"/>
            <a:ext cx="518160" cy="51816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altLang="zh-CN" sz="1200" b="0" i="0" u="none" strike="noStrike" kern="1200" cap="none" spc="0" normalizeH="0" baseline="0" dirty="0">
                <a:ln>
                  <a:noFill/>
                </a:ln>
                <a:solidFill>
                  <a:srgbClr val="FFFFFF"/>
                </a:solidFill>
                <a:effectLst/>
                <a:uLnTx/>
                <a:uFillTx/>
                <a:latin typeface="Lato" panose="020F0502020204030203" pitchFamily="34" charset="77"/>
                <a:ea typeface="等线" panose="02010600030101010101" pitchFamily="2" charset="-122"/>
              </a:rPr>
              <a:t>#5</a:t>
            </a:r>
          </a:p>
        </p:txBody>
      </p:sp>
      <p:sp>
        <p:nvSpPr>
          <p:cNvPr id="26" name="椭圆 25" descr="e7d195523061f1c074694c8bbf98be7b1e4b015d796375963FD28840057458461C7CA0DAD340D15583DEDFC2E3241C4F392EF3A8B4D067B40CF4F149DD7E51F346B0CAB1BCCF6DB2480C67273C6C9E4C08495BA9E053F989E71ACE07A8739A520095689E208D6B809ABCF0A3D1A8395D871D965FADCA24DCB3E6A8C25AD400CC16E1D6A2735A735D">
            <a:extLst>
              <a:ext uri="{FF2B5EF4-FFF2-40B4-BE49-F238E27FC236}">
                <a16:creationId xmlns:a16="http://schemas.microsoft.com/office/drawing/2014/main" id="{A497D1D8-D578-4664-8C44-8C626BBF6BE5}"/>
              </a:ext>
            </a:extLst>
          </p:cNvPr>
          <p:cNvSpPr/>
          <p:nvPr/>
        </p:nvSpPr>
        <p:spPr>
          <a:xfrm>
            <a:off x="5081381" y="2309679"/>
            <a:ext cx="518160" cy="51816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altLang="zh-CN" sz="1200" b="0" i="0" u="none" strike="noStrike" kern="1200" cap="none" spc="0" normalizeH="0" baseline="0" dirty="0">
                <a:ln>
                  <a:noFill/>
                </a:ln>
                <a:solidFill>
                  <a:schemeClr val="tx1"/>
                </a:solidFill>
                <a:effectLst/>
                <a:uLnTx/>
                <a:uFillTx/>
                <a:latin typeface="Lato" panose="020F0502020204030203" pitchFamily="34" charset="77"/>
                <a:ea typeface="等线" panose="02010600030101010101" pitchFamily="2" charset="-122"/>
              </a:rPr>
              <a:t>#6</a:t>
            </a:r>
          </a:p>
        </p:txBody>
      </p:sp>
      <p:sp>
        <p:nvSpPr>
          <p:cNvPr id="27" name="椭圆 26" descr="e7d195523061f1c074694c8bbf98be7b1e4b015d796375963FD28840057458461C7CA0DAD340D15583DEDFC2E3241C4F392EF3A8B4D067B40CF4F149DD7E51F346B0CAB1BCCF6DB2480C67273C6C9E4C08495BA9E053F989E71ACE07A8739A520095689E208D6B809ABCF0A3D1A8395D871D965FADCA24DCB3E6A8C25AD400CC16E1D6A2735A735D">
            <a:extLst>
              <a:ext uri="{FF2B5EF4-FFF2-40B4-BE49-F238E27FC236}">
                <a16:creationId xmlns:a16="http://schemas.microsoft.com/office/drawing/2014/main" id="{3DDB6432-5ECB-4044-8A51-054211401EDD}"/>
              </a:ext>
            </a:extLst>
          </p:cNvPr>
          <p:cNvSpPr/>
          <p:nvPr/>
        </p:nvSpPr>
        <p:spPr>
          <a:xfrm>
            <a:off x="8777655" y="2309681"/>
            <a:ext cx="518160" cy="51816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altLang="zh-CN" sz="1200" b="0" i="0" u="none" strike="noStrike" kern="1200" cap="none" spc="0" normalizeH="0" baseline="0" dirty="0">
                <a:ln>
                  <a:noFill/>
                </a:ln>
                <a:solidFill>
                  <a:schemeClr val="tx1"/>
                </a:solidFill>
                <a:effectLst/>
                <a:uLnTx/>
                <a:uFillTx/>
                <a:latin typeface="Lato" panose="020F0502020204030203" pitchFamily="34" charset="77"/>
                <a:ea typeface="等线" panose="02010600030101010101" pitchFamily="2" charset="-122"/>
              </a:rPr>
              <a:t>#7</a:t>
            </a:r>
          </a:p>
        </p:txBody>
      </p:sp>
      <p:sp>
        <p:nvSpPr>
          <p:cNvPr id="2" name="e7d195523061f1c0" descr="e7d195523061f1c074694c8bbf98be7b1e4b015d796375963FD28840057458461C7CA0DAD340D15583DEDFC2E3241C4F392EF3A8B4D067B40CF4F149DD7E51F346B0CAB1BCCF6DB2480C67273C6C9E4C08495BA9E053F989E71ACE07A8739A520095689E208D6B809ABCF0A3D1A8395D871D965FADCA24DCB3E6A8C25AD400CC16E1D6A2735A735D" hidden="1">
            <a:extLst>
              <a:ext uri="{FF2B5EF4-FFF2-40B4-BE49-F238E27FC236}">
                <a16:creationId xmlns:a16="http://schemas.microsoft.com/office/drawing/2014/main" id="{087A68E8-0E3D-4DBA-B1F9-5187F1F58F73}"/>
              </a:ext>
            </a:extLst>
          </p:cNvPr>
          <p:cNvSpPr txBox="1"/>
          <p:nvPr/>
        </p:nvSpPr>
        <p:spPr>
          <a:xfrm>
            <a:off x="-355600" y="1803400"/>
            <a:ext cx="262251" cy="1016000"/>
          </a:xfrm>
          <a:prstGeom prst="rect">
            <a:avLst/>
          </a:prstGeom>
          <a:noFill/>
        </p:spPr>
        <p:txBody>
          <a:bodyPr vert="wordArtVert"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 b="0" i="0" u="none" strike="noStrike" kern="1200" cap="none" spc="0" normalizeH="0" baseline="0" noProof="0" dirty="0">
                <a:ln>
                  <a:noFill/>
                </a:ln>
                <a:solidFill>
                  <a:srgbClr val="3A3838"/>
                </a:solidFill>
                <a:effectLst/>
                <a:uLnTx/>
                <a:uFillTx/>
                <a:latin typeface="等线" panose="020F0502020204030204"/>
                <a:ea typeface="等线" panose="02010600030101010101" pitchFamily="2" charset="-122"/>
                <a:cs typeface="+mn-cs"/>
              </a:rPr>
              <a:t>e7d195523061f1c074694c8bbf98be7b1e4b015d796375963FD28840057458461C7CA0DAD340D15583DEDFC2E3241C4F392EF3A8B4D067B40CF4F149DD7E51F346B0CAB1BCCF6DB2480C67273C6C9E4C08495BA9E053F989E71ACE07A8739A520095689E208D6B809ABCF0A3D1A8395D871D965FADCA24DCB3E6A8C25AD400CC16E1D6A2735A735D</a:t>
            </a:r>
            <a:endParaRPr kumimoji="0" lang="zh-CN" altLang="en-US" sz="100" b="0" i="0" u="none" strike="noStrike" kern="1200" cap="none" spc="0" normalizeH="0" baseline="0" noProof="0">
              <a:ln>
                <a:noFill/>
              </a:ln>
              <a:solidFill>
                <a:srgbClr val="3A3838"/>
              </a:solidFill>
              <a:effectLst/>
              <a:uLnTx/>
              <a:uFillTx/>
              <a:latin typeface="等线" panose="020F0502020204030204"/>
              <a:ea typeface="等线" panose="02010600030101010101" pitchFamily="2" charset="-122"/>
              <a:cs typeface="+mn-cs"/>
            </a:endParaRPr>
          </a:p>
        </p:txBody>
      </p:sp>
      <p:sp>
        <p:nvSpPr>
          <p:cNvPr id="45" name="矩形 23" descr="e7d195523061f1c074694c8bbf98be7b1e4b015d796375963FD28840057458461C7CA0DAD340D15583DEDFC2E3241C4F392EF3A8B4D067B40CF4F149DD7E51F346B0CAB1BCCF6DB2480C67273C6C9E4C08495BA9E053F989E71ACE07A8739A520095689E208D6B809ABCF0A3D1A8395D871D965FADCA24DCB3E6A8C25AD400CC16E1D6A2735A735D">
            <a:extLst>
              <a:ext uri="{FF2B5EF4-FFF2-40B4-BE49-F238E27FC236}">
                <a16:creationId xmlns:a16="http://schemas.microsoft.com/office/drawing/2014/main" id="{E042920D-512D-9141-BD43-DD97F4B98CCE}"/>
              </a:ext>
            </a:extLst>
          </p:cNvPr>
          <p:cNvSpPr/>
          <p:nvPr/>
        </p:nvSpPr>
        <p:spPr>
          <a:xfrm>
            <a:off x="1253288" y="3412617"/>
            <a:ext cx="2515523" cy="523220"/>
          </a:xfrm>
          <a:prstGeom prst="rect">
            <a:avLst/>
          </a:prstGeom>
        </p:spPr>
        <p:txBody>
          <a:bodyPr wrap="square">
            <a:spAutoFit/>
          </a:bodyPr>
          <a:lstStyle/>
          <a:p>
            <a:pPr algn="ctr"/>
            <a:r>
              <a:rPr lang="es-ES_tradnl" sz="1400" b="1" dirty="0">
                <a:latin typeface="Lato" panose="020F0502020204030203" pitchFamily="34" charset="77"/>
              </a:rPr>
              <a:t>Distracción de recursos sociales</a:t>
            </a:r>
          </a:p>
        </p:txBody>
      </p:sp>
      <p:sp>
        <p:nvSpPr>
          <p:cNvPr id="63" name="矩形 25" descr="e7d195523061f1c074694c8bbf98be7b1e4b015d796375963FD28840057458461C7CA0DAD340D15583DEDFC2E3241C4F392EF3A8B4D067B40CF4F149DD7E51F346B0CAB1BCCF6DB2480C67273C6C9E4C08495BA9E053F989E71ACE07A8739A520095689E208D6B809ABCF0A3D1A8395D871D965FADCA24DCB3E6A8C25AD400CC16E1D6A2735A735D">
            <a:extLst>
              <a:ext uri="{FF2B5EF4-FFF2-40B4-BE49-F238E27FC236}">
                <a16:creationId xmlns:a16="http://schemas.microsoft.com/office/drawing/2014/main" id="{48807A4B-917C-E642-93BC-A539263E0F1E}"/>
              </a:ext>
            </a:extLst>
          </p:cNvPr>
          <p:cNvSpPr/>
          <p:nvPr/>
        </p:nvSpPr>
        <p:spPr>
          <a:xfrm>
            <a:off x="1191623" y="3858206"/>
            <a:ext cx="2577188" cy="1836272"/>
          </a:xfrm>
          <a:prstGeom prst="rect">
            <a:avLst/>
          </a:prstGeom>
        </p:spPr>
        <p:txBody>
          <a:bodyPr wrap="square">
            <a:spAutoFit/>
          </a:bodyPr>
          <a:lstStyle/>
          <a:p>
            <a:pPr algn="ctr">
              <a:lnSpc>
                <a:spcPct val="150000"/>
              </a:lnSpc>
            </a:pPr>
            <a:r>
              <a:rPr kumimoji="1" lang="es-ES_tradnl" altLang="zh-CN" sz="1100" dirty="0">
                <a:latin typeface="Lato" panose="020F0502020204030203" pitchFamily="34" charset="77"/>
                <a:ea typeface="华文细黑" panose="02010600040101010101" pitchFamily="2" charset="-122"/>
                <a:cs typeface="华文细黑"/>
              </a:rPr>
              <a:t>La influencia del mayoritario puede llegar hasta el punto de llevar a que la administración distraiga no solo el objeto social, sino los recursos de la sociedad para otras finalidades, o inclusive para ocultarlos del minoritario o de acreedores.</a:t>
            </a:r>
            <a:endParaRPr lang="es-ES_tradnl" sz="1100" dirty="0">
              <a:latin typeface="Lato" panose="020F0502020204030203" pitchFamily="34" charset="77"/>
            </a:endParaRPr>
          </a:p>
        </p:txBody>
      </p:sp>
      <p:sp>
        <p:nvSpPr>
          <p:cNvPr id="64" name="矩形 23" descr="e7d195523061f1c074694c8bbf98be7b1e4b015d796375963FD28840057458461C7CA0DAD340D15583DEDFC2E3241C4F392EF3A8B4D067B40CF4F149DD7E51F346B0CAB1BCCF6DB2480C67273C6C9E4C08495BA9E053F989E71ACE07A8739A520095689E208D6B809ABCF0A3D1A8395D871D965FADCA24DCB3E6A8C25AD400CC16E1D6A2735A735D">
            <a:extLst>
              <a:ext uri="{FF2B5EF4-FFF2-40B4-BE49-F238E27FC236}">
                <a16:creationId xmlns:a16="http://schemas.microsoft.com/office/drawing/2014/main" id="{5CABBF38-9FA3-FC4F-A623-569191FE177A}"/>
              </a:ext>
            </a:extLst>
          </p:cNvPr>
          <p:cNvSpPr/>
          <p:nvPr/>
        </p:nvSpPr>
        <p:spPr>
          <a:xfrm>
            <a:off x="5036411" y="3334986"/>
            <a:ext cx="2444388" cy="523220"/>
          </a:xfrm>
          <a:prstGeom prst="rect">
            <a:avLst/>
          </a:prstGeom>
        </p:spPr>
        <p:txBody>
          <a:bodyPr wrap="square">
            <a:spAutoFit/>
          </a:bodyPr>
          <a:lstStyle/>
          <a:p>
            <a:pPr algn="ctr"/>
            <a:r>
              <a:rPr lang="es-ES_tradnl" sz="1400" b="1" dirty="0">
                <a:latin typeface="Lato" panose="020F0502020204030203" pitchFamily="34" charset="77"/>
              </a:rPr>
              <a:t>Bloqueo del derecho de inspección</a:t>
            </a:r>
          </a:p>
        </p:txBody>
      </p:sp>
      <p:sp>
        <p:nvSpPr>
          <p:cNvPr id="65" name="矩形 25" descr="e7d195523061f1c074694c8bbf98be7b1e4b015d796375963FD28840057458461C7CA0DAD340D15583DEDFC2E3241C4F392EF3A8B4D067B40CF4F149DD7E51F346B0CAB1BCCF6DB2480C67273C6C9E4C08495BA9E053F989E71ACE07A8739A520095689E208D6B809ABCF0A3D1A8395D871D965FADCA24DCB3E6A8C25AD400CC16E1D6A2735A735D">
            <a:extLst>
              <a:ext uri="{FF2B5EF4-FFF2-40B4-BE49-F238E27FC236}">
                <a16:creationId xmlns:a16="http://schemas.microsoft.com/office/drawing/2014/main" id="{6EAE6BB6-6C43-EF4B-8E2A-E1B2F0C45F08}"/>
              </a:ext>
            </a:extLst>
          </p:cNvPr>
          <p:cNvSpPr/>
          <p:nvPr/>
        </p:nvSpPr>
        <p:spPr>
          <a:xfrm>
            <a:off x="5036411" y="3858206"/>
            <a:ext cx="2444387" cy="1836272"/>
          </a:xfrm>
          <a:prstGeom prst="rect">
            <a:avLst/>
          </a:prstGeom>
        </p:spPr>
        <p:txBody>
          <a:bodyPr wrap="square">
            <a:spAutoFit/>
          </a:bodyPr>
          <a:lstStyle/>
          <a:p>
            <a:pPr algn="ctr">
              <a:lnSpc>
                <a:spcPct val="150000"/>
              </a:lnSpc>
            </a:pPr>
            <a:r>
              <a:rPr kumimoji="1" lang="es-ES_tradnl" altLang="zh-CN" sz="1100" dirty="0">
                <a:latin typeface="Lato" panose="020F0502020204030203" pitchFamily="34" charset="77"/>
                <a:ea typeface="华文细黑" panose="02010600040101010101" pitchFamily="2" charset="-122"/>
                <a:cs typeface="华文细黑"/>
              </a:rPr>
              <a:t>A través de hechos, agobiando a la administración, o a través de instrucciones a la administración o, inclusive, haciendo oposición en asamblea, el mayoritario puede impedir el debido ejercicio del derecho de inspección.</a:t>
            </a:r>
            <a:endParaRPr lang="es-ES_tradnl" sz="1100" dirty="0">
              <a:latin typeface="Lato" panose="020F0502020204030203" pitchFamily="34" charset="77"/>
            </a:endParaRPr>
          </a:p>
        </p:txBody>
      </p:sp>
      <p:sp>
        <p:nvSpPr>
          <p:cNvPr id="66" name="矩形 23" descr="e7d195523061f1c074694c8bbf98be7b1e4b015d796375963FD28840057458461C7CA0DAD340D15583DEDFC2E3241C4F392EF3A8B4D067B40CF4F149DD7E51F346B0CAB1BCCF6DB2480C67273C6C9E4C08495BA9E053F989E71ACE07A8739A520095689E208D6B809ABCF0A3D1A8395D871D965FADCA24DCB3E6A8C25AD400CC16E1D6A2735A735D">
            <a:extLst>
              <a:ext uri="{FF2B5EF4-FFF2-40B4-BE49-F238E27FC236}">
                <a16:creationId xmlns:a16="http://schemas.microsoft.com/office/drawing/2014/main" id="{60F5CA64-FCD6-AB4B-B64C-9F5AF5731AD8}"/>
              </a:ext>
            </a:extLst>
          </p:cNvPr>
          <p:cNvSpPr/>
          <p:nvPr/>
        </p:nvSpPr>
        <p:spPr>
          <a:xfrm>
            <a:off x="8738933" y="3304898"/>
            <a:ext cx="2518071" cy="523220"/>
          </a:xfrm>
          <a:prstGeom prst="rect">
            <a:avLst/>
          </a:prstGeom>
        </p:spPr>
        <p:txBody>
          <a:bodyPr wrap="square">
            <a:spAutoFit/>
          </a:bodyPr>
          <a:lstStyle/>
          <a:p>
            <a:pPr algn="ctr"/>
            <a:r>
              <a:rPr lang="es-ES_tradnl" sz="1400" b="1" dirty="0">
                <a:latin typeface="Lato" panose="020F0502020204030203" pitchFamily="34" charset="77"/>
              </a:rPr>
              <a:t>Usurpación de oportunidades de negocio</a:t>
            </a:r>
          </a:p>
        </p:txBody>
      </p:sp>
      <p:sp>
        <p:nvSpPr>
          <p:cNvPr id="67" name="矩形 25" descr="e7d195523061f1c074694c8bbf98be7b1e4b015d796375963FD28840057458461C7CA0DAD340D15583DEDFC2E3241C4F392EF3A8B4D067B40CF4F149DD7E51F346B0CAB1BCCF6DB2480C67273C6C9E4C08495BA9E053F989E71ACE07A8739A520095689E208D6B809ABCF0A3D1A8395D871D965FADCA24DCB3E6A8C25AD400CC16E1D6A2735A735D">
            <a:extLst>
              <a:ext uri="{FF2B5EF4-FFF2-40B4-BE49-F238E27FC236}">
                <a16:creationId xmlns:a16="http://schemas.microsoft.com/office/drawing/2014/main" id="{BC2FED06-21F5-584A-B9E1-0E73A290490B}"/>
              </a:ext>
            </a:extLst>
          </p:cNvPr>
          <p:cNvSpPr/>
          <p:nvPr/>
        </p:nvSpPr>
        <p:spPr>
          <a:xfrm>
            <a:off x="8734317" y="3935837"/>
            <a:ext cx="2518070" cy="1480534"/>
          </a:xfrm>
          <a:prstGeom prst="rect">
            <a:avLst/>
          </a:prstGeom>
        </p:spPr>
        <p:txBody>
          <a:bodyPr wrap="square">
            <a:spAutoFit/>
          </a:bodyPr>
          <a:lstStyle/>
          <a:p>
            <a:pPr algn="ctr">
              <a:lnSpc>
                <a:spcPct val="150000"/>
              </a:lnSpc>
            </a:pPr>
            <a:r>
              <a:rPr kumimoji="1" lang="es-ES" sz="1100" dirty="0">
                <a:latin typeface="Lato" panose="020F0502020204030203" pitchFamily="34" charset="77"/>
                <a:ea typeface="华文细黑" panose="02010600040101010101" pitchFamily="2" charset="-122"/>
              </a:rPr>
              <a:t>El mayoritario está cansado de dejarle utilidades al minoritario y crea otra sociedad para que allí se haga un negocio en el que la sociedad no participará</a:t>
            </a:r>
            <a:r>
              <a:rPr lang="es-ES" sz="1800" dirty="0">
                <a:effectLst/>
                <a:latin typeface="Calibri" panose="020F0502020204030204" pitchFamily="34" charset="0"/>
                <a:ea typeface="Calibri" panose="020F0502020204030204" pitchFamily="34" charset="0"/>
              </a:rPr>
              <a:t>.</a:t>
            </a:r>
            <a:r>
              <a:rPr lang="es-CO" sz="1100" dirty="0">
                <a:effectLst/>
              </a:rPr>
              <a:t> </a:t>
            </a:r>
            <a:endParaRPr lang="es-ES_tradnl" sz="1100" dirty="0">
              <a:latin typeface="Lato" panose="020F0502020204030203" pitchFamily="34" charset="77"/>
            </a:endParaRPr>
          </a:p>
        </p:txBody>
      </p:sp>
      <p:sp>
        <p:nvSpPr>
          <p:cNvPr id="4" name="矩形 3" descr="e7d195523061f1c074694c8bbf98be7b1e4b015d796375963FD28840057458461C7CA0DAD340D15583DEDFC2E3241C4F392EF3A8B4D067B40CF4F149DD7E51F346B0CAB1BCCF6DB2480C67273C6C9E4C08495BA9E053F989E71ACE07A8739A520095689E208D6B809ABCF0A3D1A8395D871D965FADCA24DCB3E6A8C25AD400CC16E1D6A2735A735D">
            <a:extLst>
              <a:ext uri="{FF2B5EF4-FFF2-40B4-BE49-F238E27FC236}">
                <a16:creationId xmlns:a16="http://schemas.microsoft.com/office/drawing/2014/main" id="{03F7DA40-749A-42FA-2DF1-AD41D0C03A22}"/>
              </a:ext>
            </a:extLst>
          </p:cNvPr>
          <p:cNvSpPr/>
          <p:nvPr/>
        </p:nvSpPr>
        <p:spPr>
          <a:xfrm>
            <a:off x="4500901" y="357061"/>
            <a:ext cx="2674910" cy="430887"/>
          </a:xfrm>
          <a:prstGeom prst="rect">
            <a:avLst/>
          </a:prstGeom>
        </p:spPr>
        <p:txBody>
          <a:bodyPr wrap="square">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s-ES_tradnl" altLang="zh-CN" sz="1100" b="0" i="0" u="none" strike="noStrike" kern="1200" cap="none" spc="0" normalizeH="0" baseline="0" dirty="0">
                <a:ln>
                  <a:noFill/>
                </a:ln>
                <a:solidFill>
                  <a:schemeClr val="accent2"/>
                </a:solidFill>
                <a:effectLst/>
                <a:uLnTx/>
                <a:uFillTx/>
                <a:latin typeface="Lato" panose="020F0502020204030203" pitchFamily="34" charset="77"/>
                <a:ea typeface="苹方 粗体" panose="020B0600000000000000" pitchFamily="34" charset="-122"/>
                <a:cs typeface="Segoe UI Light" panose="020B0502040204020203" pitchFamily="34" charset="0"/>
              </a:rPr>
              <a:t>CONDUCTAS HABITUALES DE </a:t>
            </a:r>
            <a:r>
              <a:rPr kumimoji="0" lang="es-ES_tradnl" altLang="zh-CN" sz="1100" b="1" i="0" u="none" strike="noStrike" kern="1200" cap="none" spc="0" normalizeH="0" baseline="0" dirty="0">
                <a:ln>
                  <a:noFill/>
                </a:ln>
                <a:solidFill>
                  <a:schemeClr val="accent2"/>
                </a:solidFill>
                <a:effectLst/>
                <a:uLnTx/>
                <a:uFillTx/>
                <a:latin typeface="Lato" panose="020F0502020204030203" pitchFamily="34" charset="77"/>
                <a:ea typeface="苹方 粗体" panose="020B0600000000000000" pitchFamily="34" charset="-122"/>
                <a:cs typeface="Segoe UI Light" panose="020B0502040204020203" pitchFamily="34" charset="0"/>
              </a:rPr>
              <a:t>TENSIÓN</a:t>
            </a:r>
          </a:p>
        </p:txBody>
      </p:sp>
      <p:grpSp>
        <p:nvGrpSpPr>
          <p:cNvPr id="5" name="组合 4" descr="e7d195523061f1c074694c8bbf98be7b1e4b015d796375963FD28840057458461C7CA0DAD340D15583DEDFC2E3241C4F392EF3A8B4D067B40CF4F149DD7E51F346B0CAB1BCCF6DB2480C67273C6C9E4C08495BA9E053F989E71ACE07A8739A520095689E208D6B809ABCF0A3D1A8395D871D965FADCA24DCB3E6A8C25AD400CC16E1D6A2735A735D">
            <a:extLst>
              <a:ext uri="{FF2B5EF4-FFF2-40B4-BE49-F238E27FC236}">
                <a16:creationId xmlns:a16="http://schemas.microsoft.com/office/drawing/2014/main" id="{3FFF3DBD-1ADF-BD64-B7CC-3B590E16F99E}"/>
              </a:ext>
            </a:extLst>
          </p:cNvPr>
          <p:cNvGrpSpPr/>
          <p:nvPr/>
        </p:nvGrpSpPr>
        <p:grpSpPr>
          <a:xfrm>
            <a:off x="3351069" y="597931"/>
            <a:ext cx="4974574" cy="215444"/>
            <a:chOff x="4121426" y="689113"/>
            <a:chExt cx="3953566" cy="0"/>
          </a:xfrm>
        </p:grpSpPr>
        <p:cxnSp>
          <p:nvCxnSpPr>
            <p:cNvPr id="6" name="直接连接符 5">
              <a:extLst>
                <a:ext uri="{FF2B5EF4-FFF2-40B4-BE49-F238E27FC236}">
                  <a16:creationId xmlns:a16="http://schemas.microsoft.com/office/drawing/2014/main" id="{346E6A8A-4A5D-7AE0-3D92-F2F1E905B818}"/>
                </a:ext>
              </a:extLst>
            </p:cNvPr>
            <p:cNvCxnSpPr/>
            <p:nvPr/>
          </p:nvCxnSpPr>
          <p:spPr>
            <a:xfrm>
              <a:off x="4121426" y="689113"/>
              <a:ext cx="671444"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7" name="直接连接符 6">
              <a:extLst>
                <a:ext uri="{FF2B5EF4-FFF2-40B4-BE49-F238E27FC236}">
                  <a16:creationId xmlns:a16="http://schemas.microsoft.com/office/drawing/2014/main" id="{8D978A9C-EFED-4FDE-5AFC-4D804811E42B}"/>
                </a:ext>
              </a:extLst>
            </p:cNvPr>
            <p:cNvCxnSpPr/>
            <p:nvPr/>
          </p:nvCxnSpPr>
          <p:spPr>
            <a:xfrm>
              <a:off x="7403548" y="689113"/>
              <a:ext cx="671444"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8" name="TextBox 10" descr="e7d195523061f1c074694c8bbf98be7b1e4b015d796375963FD28840057458461C7CA0DAD340D15583DEDFC2E3241C4F392EF3A8B4D067B40CF4F149DD7E51F346B0CAB1BCCF6DB2480C67273C6C9E4C08495BA9E053F989E71ACE07A8739A520095689E208D6B809ABCF0A3D1A8395D871D965FADCA24DCB3E6A8C25AD400CC16E1D6A2735A735D">
            <a:extLst>
              <a:ext uri="{FF2B5EF4-FFF2-40B4-BE49-F238E27FC236}">
                <a16:creationId xmlns:a16="http://schemas.microsoft.com/office/drawing/2014/main" id="{12A3345B-0ECD-14EC-1D97-6EBB03B15682}"/>
              </a:ext>
            </a:extLst>
          </p:cNvPr>
          <p:cNvSpPr txBox="1"/>
          <p:nvPr/>
        </p:nvSpPr>
        <p:spPr>
          <a:xfrm>
            <a:off x="2002415" y="792086"/>
            <a:ext cx="7671881"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altLang="zh-CN" sz="4000" b="0" i="0" u="none" strike="noStrike" kern="1200" cap="none" spc="0" normalizeH="0" baseline="0" dirty="0">
                <a:ln>
                  <a:noFill/>
                </a:ln>
                <a:solidFill>
                  <a:schemeClr val="bg1"/>
                </a:solidFill>
                <a:effectLst/>
                <a:uLnTx/>
                <a:uFillTx/>
                <a:latin typeface="Lato" panose="020F0502020204030203" pitchFamily="34" charset="77"/>
                <a:ea typeface="等线" panose="02010600030101010101" pitchFamily="2" charset="-122"/>
                <a:cs typeface="Segoe UI Light" panose="020B0502040204020203" pitchFamily="34" charset="0"/>
              </a:rPr>
              <a:t>Influencia agresiva en la administración</a:t>
            </a:r>
            <a:endParaRPr kumimoji="0" lang="es-ES_tradnl" altLang="zh-CN" sz="4000" b="0" i="0" u="none" strike="noStrike" kern="1200" cap="none" spc="0" normalizeH="0" baseline="0" dirty="0">
              <a:ln>
                <a:noFill/>
              </a:ln>
              <a:solidFill>
                <a:schemeClr val="bg1"/>
              </a:solidFill>
              <a:effectLst/>
              <a:uLnTx/>
              <a:uFillTx/>
              <a:latin typeface="Lato" panose="020F0502020204030203" pitchFamily="34" charset="77"/>
              <a:ea typeface="苹方 常规" panose="020B0300000000000000" pitchFamily="34" charset="-122"/>
              <a:cs typeface="Segoe UI Light" panose="020B0502040204020203" pitchFamily="34" charset="0"/>
            </a:endParaRPr>
          </a:p>
        </p:txBody>
      </p:sp>
      <p:sp>
        <p:nvSpPr>
          <p:cNvPr id="3" name="CuadroTexto 2">
            <a:extLst>
              <a:ext uri="{FF2B5EF4-FFF2-40B4-BE49-F238E27FC236}">
                <a16:creationId xmlns:a16="http://schemas.microsoft.com/office/drawing/2014/main" id="{6E4A82BD-7FB9-6BFB-EF2A-4146886C2ADC}"/>
              </a:ext>
            </a:extLst>
          </p:cNvPr>
          <p:cNvSpPr txBox="1"/>
          <p:nvPr/>
        </p:nvSpPr>
        <p:spPr>
          <a:xfrm>
            <a:off x="10184588" y="6014173"/>
            <a:ext cx="1266290" cy="584775"/>
          </a:xfrm>
          <a:prstGeom prst="rect">
            <a:avLst/>
          </a:prstGeom>
          <a:noFill/>
        </p:spPr>
        <p:txBody>
          <a:bodyPr wrap="square">
            <a:spAutoFit/>
          </a:bodyPr>
          <a:lstStyle/>
          <a:p>
            <a:r>
              <a:rPr lang="es-ES_tradnl" sz="800" dirty="0">
                <a:solidFill>
                  <a:schemeClr val="accent2">
                    <a:lumMod val="75000"/>
                  </a:schemeClr>
                </a:solidFill>
                <a:hlinkClick r:id="rId3">
                  <a:extLst>
                    <a:ext uri="{A12FA001-AC4F-418D-AE19-62706E023703}">
                      <ahyp:hlinkClr xmlns:ahyp="http://schemas.microsoft.com/office/drawing/2018/hyperlinkcolor" val="tx"/>
                    </a:ext>
                  </a:extLst>
                </a:hlinkClick>
              </a:rPr>
              <a:t>https://lexir.co/2022/12/22/usurpacion-de-oportunidades-de-negocios-en-sociedades/</a:t>
            </a:r>
            <a:endParaRPr lang="es-ES_tradnl" sz="800" dirty="0">
              <a:solidFill>
                <a:schemeClr val="accent2">
                  <a:lumMod val="75000"/>
                </a:schemeClr>
              </a:solidFill>
            </a:endParaRPr>
          </a:p>
        </p:txBody>
      </p:sp>
      <p:grpSp>
        <p:nvGrpSpPr>
          <p:cNvPr id="10" name="组合 1174">
            <a:extLst>
              <a:ext uri="{FF2B5EF4-FFF2-40B4-BE49-F238E27FC236}">
                <a16:creationId xmlns:a16="http://schemas.microsoft.com/office/drawing/2014/main" id="{17D1BE36-270F-F8BB-41C3-97A9DF84B596}"/>
              </a:ext>
            </a:extLst>
          </p:cNvPr>
          <p:cNvGrpSpPr/>
          <p:nvPr/>
        </p:nvGrpSpPr>
        <p:grpSpPr>
          <a:xfrm>
            <a:off x="10649822" y="5527578"/>
            <a:ext cx="335821" cy="455085"/>
            <a:chOff x="2449513" y="2233613"/>
            <a:chExt cx="509588" cy="690563"/>
          </a:xfrm>
        </p:grpSpPr>
        <p:sp>
          <p:nvSpPr>
            <p:cNvPr id="11" name="Oval 112">
              <a:extLst>
                <a:ext uri="{FF2B5EF4-FFF2-40B4-BE49-F238E27FC236}">
                  <a16:creationId xmlns:a16="http://schemas.microsoft.com/office/drawing/2014/main" id="{8C2B6E18-EF8B-DA4C-6D1A-D2282C98249A}"/>
                </a:ext>
              </a:extLst>
            </p:cNvPr>
            <p:cNvSpPr>
              <a:spLocks noChangeArrowheads="1"/>
            </p:cNvSpPr>
            <p:nvPr/>
          </p:nvSpPr>
          <p:spPr bwMode="auto">
            <a:xfrm>
              <a:off x="2628900" y="2413001"/>
              <a:ext cx="149225" cy="150813"/>
            </a:xfrm>
            <a:prstGeom prst="ellipse">
              <a:avLst/>
            </a:prstGeom>
            <a:noFill/>
            <a:ln w="19050" cap="rnd">
              <a:solidFill>
                <a:schemeClr val="tx1"/>
              </a:solidFill>
              <a:prstDash val="solid"/>
              <a:round/>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solidFill>
                  <a:schemeClr val="accent2">
                    <a:lumMod val="75000"/>
                  </a:schemeClr>
                </a:solidFill>
              </a:endParaRPr>
            </a:p>
          </p:txBody>
        </p:sp>
        <p:sp>
          <p:nvSpPr>
            <p:cNvPr id="12" name="Freeform 113">
              <a:extLst>
                <a:ext uri="{FF2B5EF4-FFF2-40B4-BE49-F238E27FC236}">
                  <a16:creationId xmlns:a16="http://schemas.microsoft.com/office/drawing/2014/main" id="{80AB7A6D-DD1A-2AA8-2B95-825B0F4A5EE3}"/>
                </a:ext>
              </a:extLst>
            </p:cNvPr>
            <p:cNvSpPr>
              <a:spLocks/>
            </p:cNvSpPr>
            <p:nvPr/>
          </p:nvSpPr>
          <p:spPr bwMode="auto">
            <a:xfrm>
              <a:off x="2449513" y="2233613"/>
              <a:ext cx="509588" cy="690563"/>
            </a:xfrm>
            <a:custGeom>
              <a:avLst/>
              <a:gdLst>
                <a:gd name="T0" fmla="*/ 97 w 136"/>
                <a:gd name="T1" fmla="*/ 129 h 184"/>
                <a:gd name="T2" fmla="*/ 68 w 136"/>
                <a:gd name="T3" fmla="*/ 184 h 184"/>
                <a:gd name="T4" fmla="*/ 40 w 136"/>
                <a:gd name="T5" fmla="*/ 129 h 184"/>
                <a:gd name="T6" fmla="*/ 0 w 136"/>
                <a:gd name="T7" fmla="*/ 68 h 184"/>
                <a:gd name="T8" fmla="*/ 68 w 136"/>
                <a:gd name="T9" fmla="*/ 0 h 184"/>
                <a:gd name="T10" fmla="*/ 136 w 136"/>
                <a:gd name="T11" fmla="*/ 68 h 184"/>
                <a:gd name="T12" fmla="*/ 97 w 136"/>
                <a:gd name="T13" fmla="*/ 129 h 184"/>
              </a:gdLst>
              <a:ahLst/>
              <a:cxnLst>
                <a:cxn ang="0">
                  <a:pos x="T0" y="T1"/>
                </a:cxn>
                <a:cxn ang="0">
                  <a:pos x="T2" y="T3"/>
                </a:cxn>
                <a:cxn ang="0">
                  <a:pos x="T4" y="T5"/>
                </a:cxn>
                <a:cxn ang="0">
                  <a:pos x="T6" y="T7"/>
                </a:cxn>
                <a:cxn ang="0">
                  <a:pos x="T8" y="T9"/>
                </a:cxn>
                <a:cxn ang="0">
                  <a:pos x="T10" y="T11"/>
                </a:cxn>
                <a:cxn ang="0">
                  <a:pos x="T12" y="T13"/>
                </a:cxn>
              </a:cxnLst>
              <a:rect l="0" t="0" r="r" b="b"/>
              <a:pathLst>
                <a:path w="136" h="184">
                  <a:moveTo>
                    <a:pt x="97" y="129"/>
                  </a:moveTo>
                  <a:cubicBezTo>
                    <a:pt x="68" y="184"/>
                    <a:pt x="68" y="184"/>
                    <a:pt x="68" y="184"/>
                  </a:cubicBezTo>
                  <a:cubicBezTo>
                    <a:pt x="40" y="129"/>
                    <a:pt x="40" y="129"/>
                    <a:pt x="40" y="129"/>
                  </a:cubicBezTo>
                  <a:cubicBezTo>
                    <a:pt x="16" y="119"/>
                    <a:pt x="0" y="95"/>
                    <a:pt x="0" y="68"/>
                  </a:cubicBezTo>
                  <a:cubicBezTo>
                    <a:pt x="0" y="30"/>
                    <a:pt x="31" y="0"/>
                    <a:pt x="68" y="0"/>
                  </a:cubicBezTo>
                  <a:cubicBezTo>
                    <a:pt x="106" y="0"/>
                    <a:pt x="136" y="30"/>
                    <a:pt x="136" y="68"/>
                  </a:cubicBezTo>
                  <a:cubicBezTo>
                    <a:pt x="136" y="95"/>
                    <a:pt x="120" y="119"/>
                    <a:pt x="97" y="129"/>
                  </a:cubicBezTo>
                  <a:close/>
                </a:path>
              </a:pathLst>
            </a:custGeom>
            <a:noFill/>
            <a:ln w="19050" cap="rnd">
              <a:solidFill>
                <a:schemeClr val="tx1"/>
              </a:solidFill>
              <a:prstDash val="solid"/>
              <a:round/>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solidFill>
                  <a:schemeClr val="accent2">
                    <a:lumMod val="75000"/>
                  </a:schemeClr>
                </a:solidFill>
              </a:endParaRPr>
            </a:p>
          </p:txBody>
        </p:sp>
      </p:grpSp>
    </p:spTree>
    <p:extLst>
      <p:ext uri="{BB962C8B-B14F-4D97-AF65-F5344CB8AC3E}">
        <p14:creationId xmlns:p14="http://schemas.microsoft.com/office/powerpoint/2010/main" val="3755703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001DEE0E-A166-B792-57AA-2FF1EE17CFB9}"/>
              </a:ext>
            </a:extLst>
          </p:cNvPr>
          <p:cNvPicPr>
            <a:picLocks noChangeAspect="1"/>
          </p:cNvPicPr>
          <p:nvPr/>
        </p:nvPicPr>
        <p:blipFill>
          <a:blip r:embed="rId2"/>
          <a:stretch>
            <a:fillRect/>
          </a:stretch>
        </p:blipFill>
        <p:spPr>
          <a:xfrm>
            <a:off x="405327" y="343198"/>
            <a:ext cx="1412778" cy="1321093"/>
          </a:xfrm>
          <a:prstGeom prst="rect">
            <a:avLst/>
          </a:prstGeom>
        </p:spPr>
      </p:pic>
      <p:sp>
        <p:nvSpPr>
          <p:cNvPr id="23" name="Rectangle 22">
            <a:extLst>
              <a:ext uri="{FF2B5EF4-FFF2-40B4-BE49-F238E27FC236}">
                <a16:creationId xmlns:a16="http://schemas.microsoft.com/office/drawing/2014/main" id="{732D176F-FB1E-FB49-AD32-A68F5DB244DA}"/>
              </a:ext>
            </a:extLst>
          </p:cNvPr>
          <p:cNvSpPr/>
          <p:nvPr/>
        </p:nvSpPr>
        <p:spPr>
          <a:xfrm>
            <a:off x="0" y="0"/>
            <a:ext cx="12192000" cy="6858000"/>
          </a:xfrm>
          <a:prstGeom prst="rect">
            <a:avLst/>
          </a:prstGeom>
          <a:solidFill>
            <a:schemeClr val="accent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latin typeface="Lato" panose="020F0502020204030203" pitchFamily="34" charset="77"/>
            </a:endParaRPr>
          </a:p>
        </p:txBody>
      </p:sp>
      <p:pic>
        <p:nvPicPr>
          <p:cNvPr id="4" name="Picture Placeholder 3">
            <a:extLst>
              <a:ext uri="{FF2B5EF4-FFF2-40B4-BE49-F238E27FC236}">
                <a16:creationId xmlns:a16="http://schemas.microsoft.com/office/drawing/2014/main" id="{20B882D9-5FAC-CD4B-80AD-D801DCC7A345}"/>
              </a:ext>
            </a:extLst>
          </p:cNvPr>
          <p:cNvPicPr>
            <a:picLocks noGrp="1" noChangeAspect="1"/>
          </p:cNvPicPr>
          <p:nvPr>
            <p:ph type="pic" sz="quarter" idx="13"/>
          </p:nvPr>
        </p:nvPicPr>
        <p:blipFill>
          <a:blip r:embed="rId3">
            <a:extLst>
              <a:ext uri="{837473B0-CC2E-450A-ABE3-18F120FF3D39}">
                <a1611:picAttrSrcUrl xmlns:a1611="http://schemas.microsoft.com/office/drawing/2016/11/main" r:id="rId4"/>
              </a:ext>
            </a:extLst>
          </a:blip>
          <a:srcRect t="7028" b="7028"/>
          <a:stretch/>
        </p:blipFill>
        <p:spPr>
          <a:xfrm>
            <a:off x="1087588" y="3348739"/>
            <a:ext cx="3108325" cy="2420620"/>
          </a:xfrm>
          <a:effectLst>
            <a:outerShdw blurRad="870012" dist="50800" dir="5400000" sx="90942" sy="90942" algn="ctr" rotWithShape="0">
              <a:schemeClr val="bg1"/>
            </a:outerShdw>
          </a:effectLst>
        </p:spPr>
      </p:pic>
      <p:sp>
        <p:nvSpPr>
          <p:cNvPr id="6" name="矩形 14" descr="e7d195523061f1c074694c8bbf98be7b1e4b015d796375963FD28840057458461C7CA0DAD340D15583DEDFC2E3241C4F392EF3A8B4D067B40CF4F149DD7E51F346B0CAB1BCCF6DB2480C67273C6C9E4C08495BA9E053F989E71ACE07A8739A520095689E208D6B809ABCF0A3D1A8395D871D965FADCA24DCB3E6A8C25AD400CC16E1D6A2735A735D">
            <a:extLst>
              <a:ext uri="{FF2B5EF4-FFF2-40B4-BE49-F238E27FC236}">
                <a16:creationId xmlns:a16="http://schemas.microsoft.com/office/drawing/2014/main" id="{E8C66044-2B28-474C-A4D7-F336CB4CDF87}"/>
              </a:ext>
            </a:extLst>
          </p:cNvPr>
          <p:cNvSpPr/>
          <p:nvPr/>
        </p:nvSpPr>
        <p:spPr>
          <a:xfrm>
            <a:off x="8060002" y="2292584"/>
            <a:ext cx="2158753" cy="516172"/>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altLang="zh-CN" sz="1800" b="0" i="0" u="none" strike="noStrike" kern="1200" cap="none" spc="0" normalizeH="0" baseline="0" dirty="0">
              <a:ln>
                <a:noFill/>
              </a:ln>
              <a:solidFill>
                <a:srgbClr val="FFFFFF"/>
              </a:solidFill>
              <a:effectLst/>
              <a:uLnTx/>
              <a:uFillTx/>
              <a:latin typeface="Lato" panose="020F0502020204030203" pitchFamily="34" charset="77"/>
              <a:ea typeface="等线" panose="02010600030101010101" pitchFamily="2" charset="-122"/>
            </a:endParaRPr>
          </a:p>
        </p:txBody>
      </p:sp>
      <p:sp>
        <p:nvSpPr>
          <p:cNvPr id="7" name="矩形 20" descr="e7d195523061f1c074694c8bbf98be7b1e4b015d796375963FD28840057458461C7CA0DAD340D15583DEDFC2E3241C4F392EF3A8B4D067B40CF4F149DD7E51F346B0CAB1BCCF6DB2480C67273C6C9E4C08495BA9E053F989E71ACE07A8739A520095689E208D6B809ABCF0A3D1A8395D871D965FADCA24DCB3E6A8C25AD400CC16E1D6A2735A735D">
            <a:extLst>
              <a:ext uri="{FF2B5EF4-FFF2-40B4-BE49-F238E27FC236}">
                <a16:creationId xmlns:a16="http://schemas.microsoft.com/office/drawing/2014/main" id="{1AD0E45A-4FBB-CB4E-B2B7-7C0139D46455}"/>
              </a:ext>
            </a:extLst>
          </p:cNvPr>
          <p:cNvSpPr/>
          <p:nvPr/>
        </p:nvSpPr>
        <p:spPr>
          <a:xfrm>
            <a:off x="1800358" y="2305540"/>
            <a:ext cx="2158753" cy="5161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altLang="zh-CN" sz="1800" b="0" i="0" u="none" strike="noStrike" kern="1200" cap="none" spc="0" normalizeH="0" baseline="0" dirty="0">
              <a:ln>
                <a:noFill/>
              </a:ln>
              <a:solidFill>
                <a:schemeClr val="accent2"/>
              </a:solidFill>
              <a:effectLst/>
              <a:uLnTx/>
              <a:uFillTx/>
              <a:latin typeface="Lato" panose="020F0502020204030203" pitchFamily="34" charset="77"/>
              <a:ea typeface="等线" panose="02010600030101010101" pitchFamily="2" charset="-122"/>
            </a:endParaRPr>
          </a:p>
        </p:txBody>
      </p:sp>
      <p:sp>
        <p:nvSpPr>
          <p:cNvPr id="8" name="矩形 21" descr="e7d195523061f1c074694c8bbf98be7b1e4b015d796375963FD28840057458461C7CA0DAD340D15583DEDFC2E3241C4F392EF3A8B4D067B40CF4F149DD7E51F346B0CAB1BCCF6DB2480C67273C6C9E4C08495BA9E053F989E71ACE07A8739A520095689E208D6B809ABCF0A3D1A8395D871D965FADCA24DCB3E6A8C25AD400CC16E1D6A2735A735D">
            <a:extLst>
              <a:ext uri="{FF2B5EF4-FFF2-40B4-BE49-F238E27FC236}">
                <a16:creationId xmlns:a16="http://schemas.microsoft.com/office/drawing/2014/main" id="{210B7C99-AB70-804F-B1C1-36A8C005ED27}"/>
              </a:ext>
            </a:extLst>
          </p:cNvPr>
          <p:cNvSpPr/>
          <p:nvPr/>
        </p:nvSpPr>
        <p:spPr>
          <a:xfrm>
            <a:off x="4898567" y="2305540"/>
            <a:ext cx="2158753" cy="5161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altLang="zh-CN" sz="1800" b="0" i="0" u="none" strike="noStrike" kern="1200" cap="none" spc="0" normalizeH="0" baseline="0" dirty="0">
              <a:ln>
                <a:noFill/>
              </a:ln>
              <a:solidFill>
                <a:schemeClr val="accent2"/>
              </a:solidFill>
              <a:effectLst/>
              <a:uLnTx/>
              <a:uFillTx/>
              <a:latin typeface="Lato" panose="020F0502020204030203" pitchFamily="34" charset="77"/>
              <a:ea typeface="等线" panose="02010600030101010101" pitchFamily="2" charset="-122"/>
            </a:endParaRPr>
          </a:p>
        </p:txBody>
      </p:sp>
      <p:sp>
        <p:nvSpPr>
          <p:cNvPr id="10" name="矩形 13" descr="e7d195523061f1c074694c8bbf98be7b1e4b015d796375963FD28840057458461C7CA0DAD340D15583DEDFC2E3241C4F392EF3A8B4D067B40CF4F149DD7E51F346B0CAB1BCCF6DB2480C67273C6C9E4C08495BA9E053F989E71ACE07A8739A520095689E208D6B809ABCF0A3D1A8395D871D965FADCA24DCB3E6A8C25AD400CC16E1D6A2735A735D">
            <a:extLst>
              <a:ext uri="{FF2B5EF4-FFF2-40B4-BE49-F238E27FC236}">
                <a16:creationId xmlns:a16="http://schemas.microsoft.com/office/drawing/2014/main" id="{0080EDEF-F10D-0740-B947-1A68A6AA05FF}"/>
              </a:ext>
            </a:extLst>
          </p:cNvPr>
          <p:cNvSpPr/>
          <p:nvPr/>
        </p:nvSpPr>
        <p:spPr>
          <a:xfrm>
            <a:off x="1274454" y="2773785"/>
            <a:ext cx="10096392" cy="47928"/>
          </a:xfrm>
          <a:prstGeom prst="rect">
            <a:avLst/>
          </a:prstGeom>
          <a:solidFill>
            <a:schemeClr val="accent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altLang="zh-CN" sz="1800" b="0" i="0" u="none" strike="noStrike" kern="1200" cap="none" spc="0" normalizeH="0" baseline="0" dirty="0">
              <a:ln>
                <a:noFill/>
              </a:ln>
              <a:solidFill>
                <a:srgbClr val="FFFFFF"/>
              </a:solidFill>
              <a:effectLst/>
              <a:uLnTx/>
              <a:uFillTx/>
              <a:latin typeface="Lato" panose="020F0502020204030203" pitchFamily="34" charset="77"/>
              <a:ea typeface="等线" panose="02010600030101010101" pitchFamily="2" charset="-122"/>
            </a:endParaRPr>
          </a:p>
        </p:txBody>
      </p:sp>
      <p:sp>
        <p:nvSpPr>
          <p:cNvPr id="11" name="矩形 24" descr="e7d195523061f1c074694c8bbf98be7b1e4b015d796375963FD28840057458461C7CA0DAD340D15583DEDFC2E3241C4F392EF3A8B4D067B40CF4F149DD7E51F346B0CAB1BCCF6DB2480C67273C6C9E4C08495BA9E053F989E71ACE07A8739A520095689E208D6B809ABCF0A3D1A8395D871D965FADCA24DCB3E6A8C25AD400CC16E1D6A2735A735D">
            <a:extLst>
              <a:ext uri="{FF2B5EF4-FFF2-40B4-BE49-F238E27FC236}">
                <a16:creationId xmlns:a16="http://schemas.microsoft.com/office/drawing/2014/main" id="{E3FB257C-2614-1246-8557-272F42249F29}"/>
              </a:ext>
            </a:extLst>
          </p:cNvPr>
          <p:cNvSpPr/>
          <p:nvPr/>
        </p:nvSpPr>
        <p:spPr>
          <a:xfrm>
            <a:off x="2024372" y="2409738"/>
            <a:ext cx="1710726" cy="30777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_tradnl" altLang="zh-CN" sz="1400" b="1" dirty="0">
                <a:solidFill>
                  <a:schemeClr val="accent2"/>
                </a:solidFill>
                <a:latin typeface="Lato" panose="020F0502020204030203" pitchFamily="34" charset="77"/>
                <a:ea typeface="等线" panose="02010600030101010101" pitchFamily="2" charset="-122"/>
              </a:rPr>
              <a:t>Abuso</a:t>
            </a:r>
            <a:r>
              <a:rPr kumimoji="0" lang="es-ES_tradnl" altLang="zh-CN" sz="1400" b="1" i="0" u="none" strike="noStrike" kern="1200" cap="none" spc="0" normalizeH="0" baseline="0" dirty="0">
                <a:ln>
                  <a:noFill/>
                </a:ln>
                <a:solidFill>
                  <a:srgbClr val="FFFFFF"/>
                </a:solidFill>
                <a:effectLst/>
                <a:uLnTx/>
                <a:uFillTx/>
                <a:latin typeface="Lato" panose="020F0502020204030203" pitchFamily="34" charset="77"/>
                <a:ea typeface="等线" panose="02010600030101010101" pitchFamily="2" charset="-122"/>
              </a:rPr>
              <a:t> </a:t>
            </a:r>
            <a:r>
              <a:rPr lang="es-ES_tradnl" altLang="zh-CN" sz="1400" b="1" dirty="0">
                <a:solidFill>
                  <a:schemeClr val="accent2"/>
                </a:solidFill>
                <a:latin typeface="Lato" panose="020F0502020204030203" pitchFamily="34" charset="77"/>
                <a:ea typeface="等线" panose="02010600030101010101" pitchFamily="2" charset="-122"/>
              </a:rPr>
              <a:t>del</a:t>
            </a:r>
            <a:r>
              <a:rPr kumimoji="0" lang="es-ES_tradnl" altLang="zh-CN" sz="1400" b="1" i="0" u="none" strike="noStrike" kern="1200" cap="none" spc="0" normalizeH="0" baseline="0" dirty="0">
                <a:ln>
                  <a:noFill/>
                </a:ln>
                <a:solidFill>
                  <a:srgbClr val="FFFFFF"/>
                </a:solidFill>
                <a:effectLst/>
                <a:uLnTx/>
                <a:uFillTx/>
                <a:latin typeface="Lato" panose="020F0502020204030203" pitchFamily="34" charset="77"/>
                <a:ea typeface="等线" panose="02010600030101010101" pitchFamily="2" charset="-122"/>
              </a:rPr>
              <a:t> </a:t>
            </a:r>
            <a:r>
              <a:rPr lang="es-ES_tradnl" altLang="zh-CN" sz="1400" b="1" dirty="0">
                <a:solidFill>
                  <a:schemeClr val="accent2"/>
                </a:solidFill>
                <a:latin typeface="Lato" panose="020F0502020204030203" pitchFamily="34" charset="77"/>
                <a:ea typeface="等线" panose="02010600030101010101" pitchFamily="2" charset="-122"/>
              </a:rPr>
              <a:t>derecho</a:t>
            </a:r>
            <a:r>
              <a:rPr kumimoji="0" lang="es-ES_tradnl" altLang="zh-CN" sz="1400" b="1" i="0" u="none" strike="noStrike" kern="1200" cap="none" spc="0" normalizeH="0" baseline="0" dirty="0">
                <a:ln>
                  <a:noFill/>
                </a:ln>
                <a:solidFill>
                  <a:srgbClr val="FFFFFF"/>
                </a:solidFill>
                <a:effectLst/>
                <a:uLnTx/>
                <a:uFillTx/>
                <a:latin typeface="Lato" panose="020F0502020204030203" pitchFamily="34" charset="77"/>
                <a:ea typeface="等线" panose="02010600030101010101" pitchFamily="2" charset="-122"/>
              </a:rPr>
              <a:t> </a:t>
            </a:r>
          </a:p>
        </p:txBody>
      </p:sp>
      <p:sp>
        <p:nvSpPr>
          <p:cNvPr id="12" name="矩形 30" descr="e7d195523061f1c074694c8bbf98be7b1e4b015d796375963FD28840057458461C7CA0DAD340D15583DEDFC2E3241C4F392EF3A8B4D067B40CF4F149DD7E51F346B0CAB1BCCF6DB2480C67273C6C9E4C08495BA9E053F989E71ACE07A8739A520095689E208D6B809ABCF0A3D1A8395D871D965FADCA24DCB3E6A8C25AD400CC16E1D6A2735A735D">
            <a:extLst>
              <a:ext uri="{FF2B5EF4-FFF2-40B4-BE49-F238E27FC236}">
                <a16:creationId xmlns:a16="http://schemas.microsoft.com/office/drawing/2014/main" id="{D6BA9578-987E-8548-B34D-D76138D4CA2C}"/>
              </a:ext>
            </a:extLst>
          </p:cNvPr>
          <p:cNvSpPr/>
          <p:nvPr/>
        </p:nvSpPr>
        <p:spPr>
          <a:xfrm>
            <a:off x="5034770" y="2368710"/>
            <a:ext cx="1949573" cy="30777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_tradnl" altLang="zh-CN" sz="1400" b="1" dirty="0">
                <a:solidFill>
                  <a:schemeClr val="accent2"/>
                </a:solidFill>
                <a:latin typeface="Lato" panose="020F0502020204030203" pitchFamily="34" charset="77"/>
                <a:ea typeface="等线" panose="02010600030101010101" pitchFamily="2" charset="-122"/>
              </a:rPr>
              <a:t>Influir administración </a:t>
            </a:r>
          </a:p>
        </p:txBody>
      </p:sp>
      <p:sp>
        <p:nvSpPr>
          <p:cNvPr id="13" name="矩形 31" descr="e7d195523061f1c074694c8bbf98be7b1e4b015d796375963FD28840057458461C7CA0DAD340D15583DEDFC2E3241C4F392EF3A8B4D067B40CF4F149DD7E51F346B0CAB1BCCF6DB2480C67273C6C9E4C08495BA9E053F989E71ACE07A8739A520095689E208D6B809ABCF0A3D1A8395D871D965FADCA24DCB3E6A8C25AD400CC16E1D6A2735A735D">
            <a:extLst>
              <a:ext uri="{FF2B5EF4-FFF2-40B4-BE49-F238E27FC236}">
                <a16:creationId xmlns:a16="http://schemas.microsoft.com/office/drawing/2014/main" id="{92FC60FB-C3C3-A042-845E-5E245EF3C9F7}"/>
              </a:ext>
            </a:extLst>
          </p:cNvPr>
          <p:cNvSpPr/>
          <p:nvPr/>
        </p:nvSpPr>
        <p:spPr>
          <a:xfrm>
            <a:off x="8135738" y="2409738"/>
            <a:ext cx="2007281" cy="30777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altLang="zh-CN" sz="1400" b="1" i="0" u="none" strike="noStrike" kern="1200" cap="none" spc="0" normalizeH="0" baseline="0" dirty="0">
                <a:ln>
                  <a:noFill/>
                </a:ln>
                <a:solidFill>
                  <a:schemeClr val="bg1"/>
                </a:solidFill>
                <a:effectLst/>
                <a:uLnTx/>
                <a:uFillTx/>
                <a:latin typeface="Lato" panose="020F0502020204030203" pitchFamily="34" charset="77"/>
                <a:ea typeface="等线" panose="02010600030101010101" pitchFamily="2" charset="-122"/>
              </a:rPr>
              <a:t>“Huida” de la sociedad </a:t>
            </a:r>
          </a:p>
        </p:txBody>
      </p:sp>
      <p:sp>
        <p:nvSpPr>
          <p:cNvPr id="15" name="矩形 3" descr="e7d195523061f1c074694c8bbf98be7b1e4b015d796375963FD28840057458461C7CA0DAD340D15583DEDFC2E3241C4F392EF3A8B4D067B40CF4F149DD7E51F346B0CAB1BCCF6DB2480C67273C6C9E4C08495BA9E053F989E71ACE07A8739A520095689E208D6B809ABCF0A3D1A8395D871D965FADCA24DCB3E6A8C25AD400CC16E1D6A2735A735D">
            <a:extLst>
              <a:ext uri="{FF2B5EF4-FFF2-40B4-BE49-F238E27FC236}">
                <a16:creationId xmlns:a16="http://schemas.microsoft.com/office/drawing/2014/main" id="{71D9C299-F665-0B45-BB4D-05A6C9516681}"/>
              </a:ext>
            </a:extLst>
          </p:cNvPr>
          <p:cNvSpPr/>
          <p:nvPr/>
        </p:nvSpPr>
        <p:spPr>
          <a:xfrm>
            <a:off x="4500901" y="357061"/>
            <a:ext cx="2674910" cy="430887"/>
          </a:xfrm>
          <a:prstGeom prst="rect">
            <a:avLst/>
          </a:prstGeom>
        </p:spPr>
        <p:txBody>
          <a:bodyPr wrap="square">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s-ES_tradnl" altLang="zh-CN" sz="1100" b="0" i="0" u="none" strike="noStrike" kern="1200" cap="none" spc="0" normalizeH="0" baseline="0" dirty="0">
                <a:ln>
                  <a:noFill/>
                </a:ln>
                <a:solidFill>
                  <a:schemeClr val="accent2"/>
                </a:solidFill>
                <a:effectLst/>
                <a:uLnTx/>
                <a:uFillTx/>
                <a:latin typeface="Lato" panose="020F0502020204030203" pitchFamily="34" charset="77"/>
                <a:ea typeface="苹方 粗体" panose="020B0600000000000000" pitchFamily="34" charset="-122"/>
                <a:cs typeface="Segoe UI Light" panose="020B0502040204020203" pitchFamily="34" charset="0"/>
              </a:rPr>
              <a:t>CONDUCTAS HABITUALES DE </a:t>
            </a:r>
            <a:r>
              <a:rPr kumimoji="0" lang="es-ES_tradnl" altLang="zh-CN" sz="1100" b="1" i="0" u="none" strike="noStrike" kern="1200" cap="none" spc="0" normalizeH="0" baseline="0" dirty="0">
                <a:ln>
                  <a:noFill/>
                </a:ln>
                <a:solidFill>
                  <a:schemeClr val="accent2"/>
                </a:solidFill>
                <a:effectLst/>
                <a:uLnTx/>
                <a:uFillTx/>
                <a:latin typeface="Lato" panose="020F0502020204030203" pitchFamily="34" charset="77"/>
                <a:ea typeface="苹方 粗体" panose="020B0600000000000000" pitchFamily="34" charset="-122"/>
                <a:cs typeface="Segoe UI Light" panose="020B0502040204020203" pitchFamily="34" charset="0"/>
              </a:rPr>
              <a:t>TENSIÓN</a:t>
            </a:r>
          </a:p>
        </p:txBody>
      </p:sp>
      <p:grpSp>
        <p:nvGrpSpPr>
          <p:cNvPr id="16" name="组合 4" descr="e7d195523061f1c074694c8bbf98be7b1e4b015d796375963FD28840057458461C7CA0DAD340D15583DEDFC2E3241C4F392EF3A8B4D067B40CF4F149DD7E51F346B0CAB1BCCF6DB2480C67273C6C9E4C08495BA9E053F989E71ACE07A8739A520095689E208D6B809ABCF0A3D1A8395D871D965FADCA24DCB3E6A8C25AD400CC16E1D6A2735A735D">
            <a:extLst>
              <a:ext uri="{FF2B5EF4-FFF2-40B4-BE49-F238E27FC236}">
                <a16:creationId xmlns:a16="http://schemas.microsoft.com/office/drawing/2014/main" id="{F7730541-DC4D-3B4F-B818-348DA1F97E67}"/>
              </a:ext>
            </a:extLst>
          </p:cNvPr>
          <p:cNvGrpSpPr/>
          <p:nvPr/>
        </p:nvGrpSpPr>
        <p:grpSpPr>
          <a:xfrm>
            <a:off x="3351069" y="597931"/>
            <a:ext cx="4974574" cy="215444"/>
            <a:chOff x="4121426" y="689113"/>
            <a:chExt cx="3953566" cy="0"/>
          </a:xfrm>
        </p:grpSpPr>
        <p:cxnSp>
          <p:nvCxnSpPr>
            <p:cNvPr id="17" name="直接连接符 5">
              <a:extLst>
                <a:ext uri="{FF2B5EF4-FFF2-40B4-BE49-F238E27FC236}">
                  <a16:creationId xmlns:a16="http://schemas.microsoft.com/office/drawing/2014/main" id="{60334C38-ECB6-4949-9B5B-F40AF96B0753}"/>
                </a:ext>
              </a:extLst>
            </p:cNvPr>
            <p:cNvCxnSpPr/>
            <p:nvPr/>
          </p:nvCxnSpPr>
          <p:spPr>
            <a:xfrm>
              <a:off x="4121426" y="689113"/>
              <a:ext cx="671444"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8" name="直接连接符 6">
              <a:extLst>
                <a:ext uri="{FF2B5EF4-FFF2-40B4-BE49-F238E27FC236}">
                  <a16:creationId xmlns:a16="http://schemas.microsoft.com/office/drawing/2014/main" id="{4558737E-F706-E84C-AC60-3E27692845AB}"/>
                </a:ext>
              </a:extLst>
            </p:cNvPr>
            <p:cNvCxnSpPr/>
            <p:nvPr/>
          </p:nvCxnSpPr>
          <p:spPr>
            <a:xfrm>
              <a:off x="7403548" y="689113"/>
              <a:ext cx="671444"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20" name="矩形 65" descr="e7d195523061f1c0600ade85ab8d19863d296bbd6d3c8047FB0A4867354E4F1E3A7DEAE3C4C4B5C9777EC9E9D7F78045DB0296A4194571101A21F67FC7D6C39966CE50B69116E2EE84E571E25F3C0CCE3E5740733AF67B2A788585DE3490450F0770537BBFBBC1C28F08973998465DB35964818BBCDA19A637741C6FD36FA079D52775E559997C7A">
            <a:extLst>
              <a:ext uri="{FF2B5EF4-FFF2-40B4-BE49-F238E27FC236}">
                <a16:creationId xmlns:a16="http://schemas.microsoft.com/office/drawing/2014/main" id="{40DF4F3A-3BD9-BF47-B18F-C573CC74421F}"/>
              </a:ext>
            </a:extLst>
          </p:cNvPr>
          <p:cNvSpPr/>
          <p:nvPr/>
        </p:nvSpPr>
        <p:spPr>
          <a:xfrm>
            <a:off x="4905640" y="4632038"/>
            <a:ext cx="6576632" cy="1890326"/>
          </a:xfrm>
          <a:prstGeom prst="rect">
            <a:avLst/>
          </a:prstGeom>
        </p:spPr>
        <p:txBody>
          <a:bodyPr wrap="square">
            <a:spAutoFit/>
          </a:bodyPr>
          <a:lstStyle/>
          <a:p>
            <a:pPr algn="just">
              <a:lnSpc>
                <a:spcPct val="150000"/>
              </a:lnSpc>
            </a:pPr>
            <a:r>
              <a:rPr kumimoji="1" lang="es-ES_tradnl" altLang="zh-CN" sz="1600" dirty="0">
                <a:solidFill>
                  <a:schemeClr val="bg1"/>
                </a:solidFill>
                <a:latin typeface="Lato" panose="020F0502020204030203" pitchFamily="34" charset="77"/>
                <a:ea typeface="华文细黑" panose="02010600040101010101" pitchFamily="2" charset="-122"/>
                <a:cs typeface="华文细黑"/>
              </a:rPr>
              <a:t>¿Qué hacer cuando en el bloqueo ninguno de los accionistas quiere vender (ni tienen la capacidad de comprar), y sus intereses económicos están “atrapados”? ¿Y si uno de los accionistas es el representante legal y su decisión es desgastar la sociedad para desincentivar el interés del otro accionista para que decida vender? </a:t>
            </a:r>
            <a:endParaRPr lang="es-ES_tradnl" altLang="zh-CN" sz="1600" dirty="0">
              <a:solidFill>
                <a:schemeClr val="bg1"/>
              </a:solidFill>
              <a:latin typeface="Lato" panose="020F0502020204030203" pitchFamily="34" charset="77"/>
            </a:endParaRPr>
          </a:p>
        </p:txBody>
      </p:sp>
      <p:sp>
        <p:nvSpPr>
          <p:cNvPr id="21" name="Rectangle 20">
            <a:extLst>
              <a:ext uri="{FF2B5EF4-FFF2-40B4-BE49-F238E27FC236}">
                <a16:creationId xmlns:a16="http://schemas.microsoft.com/office/drawing/2014/main" id="{D5396A09-B0CA-FF4F-9ADC-39E24665C653}"/>
              </a:ext>
            </a:extLst>
          </p:cNvPr>
          <p:cNvSpPr/>
          <p:nvPr/>
        </p:nvSpPr>
        <p:spPr>
          <a:xfrm>
            <a:off x="4912137" y="3351441"/>
            <a:ext cx="5871474" cy="461665"/>
          </a:xfrm>
          <a:prstGeom prst="rect">
            <a:avLst/>
          </a:prstGeom>
        </p:spPr>
        <p:txBody>
          <a:bodyPr wrap="square">
            <a:spAutoFit/>
          </a:bodyPr>
          <a:lstStyle/>
          <a:p>
            <a:r>
              <a:rPr lang="es-ES_tradnl" altLang="zh-CN" sz="2400" dirty="0">
                <a:solidFill>
                  <a:schemeClr val="bg1"/>
                </a:solidFill>
                <a:latin typeface="Lato" panose="020F0502020204030203" pitchFamily="34" charset="77"/>
              </a:rPr>
              <a:t>Salirse de la sociedad</a:t>
            </a:r>
            <a:endParaRPr lang="es-ES_tradnl" sz="2400" dirty="0">
              <a:solidFill>
                <a:schemeClr val="bg1"/>
              </a:solidFill>
              <a:latin typeface="Lato" panose="020F0502020204030203" pitchFamily="34" charset="77"/>
            </a:endParaRPr>
          </a:p>
        </p:txBody>
      </p:sp>
      <p:sp>
        <p:nvSpPr>
          <p:cNvPr id="22" name="矩形 8" descr="e7d195523061f1c0d3ba7f298e59d031c9c3f97027ed136f882110EF8F17BAD1F2C348D17C7856EF46CB4678CC9E44EE1ABA681E3133328A7B4D22AAF822B2429426B2355AA8CC4431B8568D2CF3B73AD4C547D4CDEA1609D165215A3CD52DCB23F0C3918FF78AC072214CC8F17660CBA040B5CEDFE54D6D1D099C80488DBF2AAA75BD30891A344B">
            <a:extLst>
              <a:ext uri="{FF2B5EF4-FFF2-40B4-BE49-F238E27FC236}">
                <a16:creationId xmlns:a16="http://schemas.microsoft.com/office/drawing/2014/main" id="{AA46A47B-6D34-CE4F-BDA9-18AC5D833D50}"/>
              </a:ext>
            </a:extLst>
          </p:cNvPr>
          <p:cNvSpPr/>
          <p:nvPr/>
        </p:nvSpPr>
        <p:spPr>
          <a:xfrm>
            <a:off x="4905834" y="4037906"/>
            <a:ext cx="5871473" cy="369332"/>
          </a:xfrm>
          <a:prstGeom prst="rect">
            <a:avLst/>
          </a:prstGeom>
          <a:noFill/>
        </p:spPr>
        <p:txBody>
          <a:bodyPr wrap="square" rtlCol="0">
            <a:spAutoFit/>
          </a:bodyPr>
          <a:lstStyle/>
          <a:p>
            <a:pPr fontAlgn="base">
              <a:spcBef>
                <a:spcPct val="0"/>
              </a:spcBef>
              <a:spcAft>
                <a:spcPct val="0"/>
              </a:spcAft>
              <a:buFont typeface="Arial" panose="020B0604020202020204" pitchFamily="34" charset="0"/>
            </a:pPr>
            <a:r>
              <a:rPr lang="es-ES_tradnl" altLang="zh-CN" b="1" dirty="0">
                <a:solidFill>
                  <a:schemeClr val="bg1"/>
                </a:solidFill>
                <a:latin typeface="Lato" panose="020F0502020204030203" pitchFamily="34" charset="77"/>
                <a:ea typeface="+mj-ea"/>
              </a:rPr>
              <a:t>Bloqueos, peleas, ”secuestrados” en la sociedad.</a:t>
            </a:r>
          </a:p>
        </p:txBody>
      </p:sp>
      <p:sp>
        <p:nvSpPr>
          <p:cNvPr id="24" name="TextBox 10" descr="e7d195523061f1c074694c8bbf98be7b1e4b015d796375963FD28840057458461C7CA0DAD340D15583DEDFC2E3241C4F392EF3A8B4D067B40CF4F149DD7E51F346B0CAB1BCCF6DB2480C67273C6C9E4C08495BA9E053F989E71ACE07A8739A520095689E208D6B809ABCF0A3D1A8395D871D965FADCA24DCB3E6A8C25AD400CC16E1D6A2735A735D">
            <a:extLst>
              <a:ext uri="{FF2B5EF4-FFF2-40B4-BE49-F238E27FC236}">
                <a16:creationId xmlns:a16="http://schemas.microsoft.com/office/drawing/2014/main" id="{DC91DAE4-B431-CD4A-8BD8-BEE2467B4887}"/>
              </a:ext>
            </a:extLst>
          </p:cNvPr>
          <p:cNvSpPr txBox="1"/>
          <p:nvPr/>
        </p:nvSpPr>
        <p:spPr>
          <a:xfrm>
            <a:off x="2002415" y="792086"/>
            <a:ext cx="7671881"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altLang="zh-CN" sz="4000" b="0" i="0" u="none" strike="noStrike" kern="1200" cap="none" spc="0" normalizeH="0" baseline="0" dirty="0">
                <a:ln>
                  <a:noFill/>
                </a:ln>
                <a:solidFill>
                  <a:schemeClr val="bg1"/>
                </a:solidFill>
                <a:effectLst/>
                <a:uLnTx/>
                <a:uFillTx/>
                <a:latin typeface="Lato" panose="020F0502020204030203" pitchFamily="34" charset="77"/>
                <a:ea typeface="等线" panose="02010600030101010101" pitchFamily="2" charset="-122"/>
                <a:cs typeface="Segoe UI Light" panose="020B0502040204020203" pitchFamily="34" charset="0"/>
              </a:rPr>
              <a:t>Tensiones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altLang="zh-CN" sz="4000" b="0" i="0" u="none" strike="noStrike" kern="1200" cap="none" spc="0" normalizeH="0" baseline="0" dirty="0">
                <a:ln>
                  <a:noFill/>
                </a:ln>
                <a:solidFill>
                  <a:schemeClr val="bg1"/>
                </a:solidFill>
                <a:effectLst/>
                <a:uLnTx/>
                <a:uFillTx/>
                <a:latin typeface="Lato" panose="020F0502020204030203" pitchFamily="34" charset="77"/>
                <a:ea typeface="等线" panose="02010600030101010101" pitchFamily="2" charset="-122"/>
                <a:cs typeface="Segoe UI Light" panose="020B0502040204020203" pitchFamily="34" charset="0"/>
              </a:rPr>
              <a:t>Mayoritario VS Minoritario</a:t>
            </a:r>
            <a:endParaRPr kumimoji="0" lang="es-ES_tradnl" altLang="zh-CN" sz="4000" b="0" i="0" u="none" strike="noStrike" kern="1200" cap="none" spc="0" normalizeH="0" baseline="0" dirty="0">
              <a:ln>
                <a:noFill/>
              </a:ln>
              <a:solidFill>
                <a:schemeClr val="bg1"/>
              </a:solidFill>
              <a:effectLst/>
              <a:uLnTx/>
              <a:uFillTx/>
              <a:latin typeface="Lato" panose="020F0502020204030203" pitchFamily="34" charset="77"/>
              <a:ea typeface="苹方 常规" panose="020B0300000000000000" pitchFamily="34" charset="-122"/>
              <a:cs typeface="Segoe UI Light" panose="020B0502040204020203" pitchFamily="34" charset="0"/>
            </a:endParaRPr>
          </a:p>
        </p:txBody>
      </p:sp>
      <p:sp>
        <p:nvSpPr>
          <p:cNvPr id="2" name="CuadroTexto 1">
            <a:extLst>
              <a:ext uri="{FF2B5EF4-FFF2-40B4-BE49-F238E27FC236}">
                <a16:creationId xmlns:a16="http://schemas.microsoft.com/office/drawing/2014/main" id="{C8BFC905-7D29-D446-B2B9-62FF00A75667}"/>
              </a:ext>
            </a:extLst>
          </p:cNvPr>
          <p:cNvSpPr txBox="1"/>
          <p:nvPr/>
        </p:nvSpPr>
        <p:spPr>
          <a:xfrm>
            <a:off x="10530883" y="3995467"/>
            <a:ext cx="1147057" cy="461665"/>
          </a:xfrm>
          <a:prstGeom prst="rect">
            <a:avLst/>
          </a:prstGeom>
          <a:noFill/>
        </p:spPr>
        <p:txBody>
          <a:bodyPr wrap="square">
            <a:spAutoFit/>
          </a:bodyPr>
          <a:lstStyle/>
          <a:p>
            <a:r>
              <a:rPr lang="es-ES_tradnl" sz="800" dirty="0">
                <a:solidFill>
                  <a:schemeClr val="accent2">
                    <a:lumMod val="75000"/>
                  </a:schemeClr>
                </a:solidFill>
                <a:hlinkClick r:id="rId5">
                  <a:extLst>
                    <a:ext uri="{A12FA001-AC4F-418D-AE19-62706E023703}">
                      <ahyp:hlinkClr xmlns:ahyp="http://schemas.microsoft.com/office/drawing/2018/hyperlinkcolor" val="tx"/>
                    </a:ext>
                  </a:extLst>
                </a:hlinkClick>
              </a:rPr>
              <a:t>https://lexir.co/2022/11/01/como-salirse-de-una-sociedad/</a:t>
            </a:r>
            <a:endParaRPr lang="es-ES_tradnl" sz="800" dirty="0">
              <a:solidFill>
                <a:schemeClr val="accent2">
                  <a:lumMod val="75000"/>
                </a:schemeClr>
              </a:solidFill>
            </a:endParaRPr>
          </a:p>
        </p:txBody>
      </p:sp>
      <p:grpSp>
        <p:nvGrpSpPr>
          <p:cNvPr id="5" name="组合 1174">
            <a:extLst>
              <a:ext uri="{FF2B5EF4-FFF2-40B4-BE49-F238E27FC236}">
                <a16:creationId xmlns:a16="http://schemas.microsoft.com/office/drawing/2014/main" id="{4587C2B5-B098-4E4D-6B73-2611E1559760}"/>
              </a:ext>
            </a:extLst>
          </p:cNvPr>
          <p:cNvGrpSpPr/>
          <p:nvPr/>
        </p:nvGrpSpPr>
        <p:grpSpPr>
          <a:xfrm>
            <a:off x="10936500" y="3419801"/>
            <a:ext cx="335821" cy="455085"/>
            <a:chOff x="2449513" y="2233613"/>
            <a:chExt cx="509588" cy="690563"/>
          </a:xfrm>
        </p:grpSpPr>
        <p:sp>
          <p:nvSpPr>
            <p:cNvPr id="9" name="Oval 112">
              <a:extLst>
                <a:ext uri="{FF2B5EF4-FFF2-40B4-BE49-F238E27FC236}">
                  <a16:creationId xmlns:a16="http://schemas.microsoft.com/office/drawing/2014/main" id="{ECA53454-B4E1-34E0-536B-BB6C7D268D51}"/>
                </a:ext>
              </a:extLst>
            </p:cNvPr>
            <p:cNvSpPr>
              <a:spLocks noChangeArrowheads="1"/>
            </p:cNvSpPr>
            <p:nvPr/>
          </p:nvSpPr>
          <p:spPr bwMode="auto">
            <a:xfrm>
              <a:off x="2628900" y="2413001"/>
              <a:ext cx="149225" cy="150813"/>
            </a:xfrm>
            <a:prstGeom prst="ellipse">
              <a:avLst/>
            </a:prstGeom>
            <a:noFill/>
            <a:ln w="19050" cap="rnd">
              <a:solidFill>
                <a:schemeClr val="bg1"/>
              </a:solidFill>
              <a:prstDash val="solid"/>
              <a:round/>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14" name="Freeform 113">
              <a:extLst>
                <a:ext uri="{FF2B5EF4-FFF2-40B4-BE49-F238E27FC236}">
                  <a16:creationId xmlns:a16="http://schemas.microsoft.com/office/drawing/2014/main" id="{C6D5AE3B-6CD9-6348-122C-0ED2824E6239}"/>
                </a:ext>
              </a:extLst>
            </p:cNvPr>
            <p:cNvSpPr>
              <a:spLocks/>
            </p:cNvSpPr>
            <p:nvPr/>
          </p:nvSpPr>
          <p:spPr bwMode="auto">
            <a:xfrm>
              <a:off x="2449513" y="2233613"/>
              <a:ext cx="509588" cy="690563"/>
            </a:xfrm>
            <a:custGeom>
              <a:avLst/>
              <a:gdLst>
                <a:gd name="T0" fmla="*/ 97 w 136"/>
                <a:gd name="T1" fmla="*/ 129 h 184"/>
                <a:gd name="T2" fmla="*/ 68 w 136"/>
                <a:gd name="T3" fmla="*/ 184 h 184"/>
                <a:gd name="T4" fmla="*/ 40 w 136"/>
                <a:gd name="T5" fmla="*/ 129 h 184"/>
                <a:gd name="T6" fmla="*/ 0 w 136"/>
                <a:gd name="T7" fmla="*/ 68 h 184"/>
                <a:gd name="T8" fmla="*/ 68 w 136"/>
                <a:gd name="T9" fmla="*/ 0 h 184"/>
                <a:gd name="T10" fmla="*/ 136 w 136"/>
                <a:gd name="T11" fmla="*/ 68 h 184"/>
                <a:gd name="T12" fmla="*/ 97 w 136"/>
                <a:gd name="T13" fmla="*/ 129 h 184"/>
              </a:gdLst>
              <a:ahLst/>
              <a:cxnLst>
                <a:cxn ang="0">
                  <a:pos x="T0" y="T1"/>
                </a:cxn>
                <a:cxn ang="0">
                  <a:pos x="T2" y="T3"/>
                </a:cxn>
                <a:cxn ang="0">
                  <a:pos x="T4" y="T5"/>
                </a:cxn>
                <a:cxn ang="0">
                  <a:pos x="T6" y="T7"/>
                </a:cxn>
                <a:cxn ang="0">
                  <a:pos x="T8" y="T9"/>
                </a:cxn>
                <a:cxn ang="0">
                  <a:pos x="T10" y="T11"/>
                </a:cxn>
                <a:cxn ang="0">
                  <a:pos x="T12" y="T13"/>
                </a:cxn>
              </a:cxnLst>
              <a:rect l="0" t="0" r="r" b="b"/>
              <a:pathLst>
                <a:path w="136" h="184">
                  <a:moveTo>
                    <a:pt x="97" y="129"/>
                  </a:moveTo>
                  <a:cubicBezTo>
                    <a:pt x="68" y="184"/>
                    <a:pt x="68" y="184"/>
                    <a:pt x="68" y="184"/>
                  </a:cubicBezTo>
                  <a:cubicBezTo>
                    <a:pt x="40" y="129"/>
                    <a:pt x="40" y="129"/>
                    <a:pt x="40" y="129"/>
                  </a:cubicBezTo>
                  <a:cubicBezTo>
                    <a:pt x="16" y="119"/>
                    <a:pt x="0" y="95"/>
                    <a:pt x="0" y="68"/>
                  </a:cubicBezTo>
                  <a:cubicBezTo>
                    <a:pt x="0" y="30"/>
                    <a:pt x="31" y="0"/>
                    <a:pt x="68" y="0"/>
                  </a:cubicBezTo>
                  <a:cubicBezTo>
                    <a:pt x="106" y="0"/>
                    <a:pt x="136" y="30"/>
                    <a:pt x="136" y="68"/>
                  </a:cubicBezTo>
                  <a:cubicBezTo>
                    <a:pt x="136" y="95"/>
                    <a:pt x="120" y="119"/>
                    <a:pt x="97" y="129"/>
                  </a:cubicBezTo>
                  <a:close/>
                </a:path>
              </a:pathLst>
            </a:custGeom>
            <a:noFill/>
            <a:ln w="19050" cap="rnd">
              <a:solidFill>
                <a:schemeClr val="bg1"/>
              </a:solidFill>
              <a:prstDash val="solid"/>
              <a:round/>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grpSp>
    </p:spTree>
    <p:extLst>
      <p:ext uri="{BB962C8B-B14F-4D97-AF65-F5344CB8AC3E}">
        <p14:creationId xmlns:p14="http://schemas.microsoft.com/office/powerpoint/2010/main" val="31427725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9">
            <a:extLst>
              <a:ext uri="{FF2B5EF4-FFF2-40B4-BE49-F238E27FC236}">
                <a16:creationId xmlns:a16="http://schemas.microsoft.com/office/drawing/2014/main" id="{1608E329-D647-D6CE-2E4A-F3904DFE6189}"/>
              </a:ext>
            </a:extLst>
          </p:cNvPr>
          <p:cNvPicPr>
            <a:picLocks noChangeAspect="1"/>
          </p:cNvPicPr>
          <p:nvPr/>
        </p:nvPicPr>
        <p:blipFill>
          <a:blip r:embed="rId2"/>
          <a:stretch>
            <a:fillRect/>
          </a:stretch>
        </p:blipFill>
        <p:spPr>
          <a:xfrm>
            <a:off x="405327" y="343198"/>
            <a:ext cx="1412778" cy="1321093"/>
          </a:xfrm>
          <a:prstGeom prst="rect">
            <a:avLst/>
          </a:prstGeom>
        </p:spPr>
      </p:pic>
      <p:sp>
        <p:nvSpPr>
          <p:cNvPr id="42" name="Rectangle 41">
            <a:extLst>
              <a:ext uri="{FF2B5EF4-FFF2-40B4-BE49-F238E27FC236}">
                <a16:creationId xmlns:a16="http://schemas.microsoft.com/office/drawing/2014/main" id="{5FED5FE6-795E-874C-BF53-B95DCD633846}"/>
              </a:ext>
            </a:extLst>
          </p:cNvPr>
          <p:cNvSpPr/>
          <p:nvPr/>
        </p:nvSpPr>
        <p:spPr>
          <a:xfrm>
            <a:off x="0" y="0"/>
            <a:ext cx="12192000" cy="6858000"/>
          </a:xfrm>
          <a:prstGeom prst="rect">
            <a:avLst/>
          </a:prstGeom>
          <a:solidFill>
            <a:schemeClr val="accent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latin typeface="Lato" panose="020F0502020204030203" pitchFamily="34" charset="77"/>
            </a:endParaRPr>
          </a:p>
        </p:txBody>
      </p:sp>
      <p:sp>
        <p:nvSpPr>
          <p:cNvPr id="7" name="矩形 12" descr="e7d195523061f1c074694c8bbf98be7b1e4b015d796375963FD28840057458461C7CA0DAD340D15583DEDFC2E3241C4F392EF3A8B4D067B40CF4F149DD7E51F346B0CAB1BCCF6DB2480C67273C6C9E4C08495BA9E053F989E71ACE07A8739A520095689E208D6B809ABCF0A3D1A8395D871D965FADCA24DCB3E6A8C25AD400CC16E1D6A2735A735D">
            <a:extLst>
              <a:ext uri="{FF2B5EF4-FFF2-40B4-BE49-F238E27FC236}">
                <a16:creationId xmlns:a16="http://schemas.microsoft.com/office/drawing/2014/main" id="{D6CDBB55-7836-F3A9-8D52-5D2B310033DB}"/>
              </a:ext>
            </a:extLst>
          </p:cNvPr>
          <p:cNvSpPr/>
          <p:nvPr/>
        </p:nvSpPr>
        <p:spPr>
          <a:xfrm>
            <a:off x="3468999" y="2542219"/>
            <a:ext cx="2575197" cy="366942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altLang="zh-CN" sz="1800" b="0" i="0" u="none" strike="noStrike" kern="1200" cap="none" spc="0" normalizeH="0" baseline="0" dirty="0">
              <a:ln>
                <a:noFill/>
              </a:ln>
              <a:solidFill>
                <a:srgbClr val="FFFFFF"/>
              </a:solidFill>
              <a:effectLst/>
              <a:uLnTx/>
              <a:uFillTx/>
              <a:latin typeface="Lato" panose="020F0502020204030203" pitchFamily="34" charset="77"/>
              <a:ea typeface="等线" panose="02010600030101010101" pitchFamily="2" charset="-122"/>
            </a:endParaRPr>
          </a:p>
        </p:txBody>
      </p:sp>
      <p:sp>
        <p:nvSpPr>
          <p:cNvPr id="12" name="矩形 11" descr="e7d195523061f1c074694c8bbf98be7b1e4b015d796375963FD28840057458461C7CA0DAD340D15583DEDFC2E3241C4F392EF3A8B4D067B40CF4F149DD7E51F346B0CAB1BCCF6DB2480C67273C6C9E4C08495BA9E053F989E71ACE07A8739A520095689E208D6B809ABCF0A3D1A8395D871D965FADCA24DCB3E6A8C25AD400CC16E1D6A2735A735D">
            <a:extLst>
              <a:ext uri="{FF2B5EF4-FFF2-40B4-BE49-F238E27FC236}">
                <a16:creationId xmlns:a16="http://schemas.microsoft.com/office/drawing/2014/main" id="{E4967D0F-7A2D-4223-B255-2F4F0FB427F3}"/>
              </a:ext>
            </a:extLst>
          </p:cNvPr>
          <p:cNvSpPr/>
          <p:nvPr/>
        </p:nvSpPr>
        <p:spPr>
          <a:xfrm>
            <a:off x="678759" y="2547301"/>
            <a:ext cx="2575197" cy="366942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altLang="zh-CN" sz="1800" b="0" i="0" u="none" strike="noStrike" kern="1200" cap="none" spc="0" normalizeH="0" baseline="0" dirty="0">
              <a:ln>
                <a:noFill/>
              </a:ln>
              <a:solidFill>
                <a:srgbClr val="FFFFFF"/>
              </a:solidFill>
              <a:effectLst/>
              <a:uLnTx/>
              <a:uFillTx/>
              <a:latin typeface="Lato" panose="020F0502020204030203" pitchFamily="34" charset="77"/>
              <a:ea typeface="等线" panose="02010600030101010101" pitchFamily="2" charset="-122"/>
            </a:endParaRPr>
          </a:p>
        </p:txBody>
      </p:sp>
      <p:sp>
        <p:nvSpPr>
          <p:cNvPr id="14" name="矩形 13" descr="e7d195523061f1c074694c8bbf98be7b1e4b015d796375963FD28840057458461C7CA0DAD340D15583DEDFC2E3241C4F392EF3A8B4D067B40CF4F149DD7E51F346B0CAB1BCCF6DB2480C67273C6C9E4C08495BA9E053F989E71ACE07A8739A520095689E208D6B809ABCF0A3D1A8395D871D965FADCA24DCB3E6A8C25AD400CC16E1D6A2735A735D">
            <a:extLst>
              <a:ext uri="{FF2B5EF4-FFF2-40B4-BE49-F238E27FC236}">
                <a16:creationId xmlns:a16="http://schemas.microsoft.com/office/drawing/2014/main" id="{205918CA-BB6C-42D0-B08F-F7270707F4E1}"/>
              </a:ext>
            </a:extLst>
          </p:cNvPr>
          <p:cNvSpPr/>
          <p:nvPr/>
        </p:nvSpPr>
        <p:spPr>
          <a:xfrm>
            <a:off x="6211485" y="2831511"/>
            <a:ext cx="2575197" cy="3669428"/>
          </a:xfrm>
          <a:prstGeom prst="rect">
            <a:avLst/>
          </a:prstGeom>
          <a:solidFill>
            <a:schemeClr val="accent2">
              <a:lumMod val="75000"/>
            </a:schemeClr>
          </a:solidFill>
          <a:ln>
            <a:noFill/>
          </a:ln>
          <a:effectLst>
            <a:outerShdw blurRad="254000" dist="1143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altLang="zh-CN" sz="1800" b="0" i="0" u="none" strike="noStrike" kern="1200" cap="none" spc="0" normalizeH="0" baseline="0" dirty="0">
              <a:ln>
                <a:noFill/>
              </a:ln>
              <a:solidFill>
                <a:srgbClr val="FFFFFF"/>
              </a:solidFill>
              <a:effectLst/>
              <a:uLnTx/>
              <a:uFillTx/>
              <a:latin typeface="Lato" panose="020F0502020204030203" pitchFamily="34" charset="77"/>
              <a:ea typeface="等线" panose="02010600030101010101" pitchFamily="2" charset="-122"/>
            </a:endParaRPr>
          </a:p>
        </p:txBody>
      </p:sp>
      <p:sp>
        <p:nvSpPr>
          <p:cNvPr id="15" name="矩形 14" descr="e7d195523061f1c074694c8bbf98be7b1e4b015d796375963FD28840057458461C7CA0DAD340D15583DEDFC2E3241C4F392EF3A8B4D067B40CF4F149DD7E51F346B0CAB1BCCF6DB2480C67273C6C9E4C08495BA9E053F989E71ACE07A8739A520095689E208D6B809ABCF0A3D1A8395D871D965FADCA24DCB3E6A8C25AD400CC16E1D6A2735A735D">
            <a:extLst>
              <a:ext uri="{FF2B5EF4-FFF2-40B4-BE49-F238E27FC236}">
                <a16:creationId xmlns:a16="http://schemas.microsoft.com/office/drawing/2014/main" id="{44D757EF-BCCF-43DF-828C-E3DD813E9A5B}"/>
              </a:ext>
            </a:extLst>
          </p:cNvPr>
          <p:cNvSpPr/>
          <p:nvPr/>
        </p:nvSpPr>
        <p:spPr>
          <a:xfrm>
            <a:off x="8953971" y="2547301"/>
            <a:ext cx="2575197" cy="366942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altLang="zh-CN" sz="1800" b="0" i="0" u="none" strike="noStrike" kern="1200" cap="none" spc="0" normalizeH="0" baseline="0" dirty="0">
              <a:ln>
                <a:noFill/>
              </a:ln>
              <a:solidFill>
                <a:srgbClr val="FFFFFF"/>
              </a:solidFill>
              <a:effectLst/>
              <a:uLnTx/>
              <a:uFillTx/>
              <a:latin typeface="Lato" panose="020F0502020204030203" pitchFamily="34" charset="77"/>
              <a:ea typeface="等线" panose="02010600030101010101" pitchFamily="2" charset="-122"/>
            </a:endParaRPr>
          </a:p>
        </p:txBody>
      </p:sp>
      <p:sp>
        <p:nvSpPr>
          <p:cNvPr id="2" name="e7d195523061f1c0" descr="e7d195523061f1c074694c8bbf98be7b1e4b015d796375963FD28840057458461C7CA0DAD340D15583DEDFC2E3241C4F392EF3A8B4D067B40CF4F149DD7E51F346B0CAB1BCCF6DB2480C67273C6C9E4C08495BA9E053F989E71ACE07A8739A520095689E208D6B809ABCF0A3D1A8395D871D965FADCA24DCB3E6A8C25AD400CC16E1D6A2735A735D" hidden="1">
            <a:extLst>
              <a:ext uri="{FF2B5EF4-FFF2-40B4-BE49-F238E27FC236}">
                <a16:creationId xmlns:a16="http://schemas.microsoft.com/office/drawing/2014/main" id="{7F5622C7-695E-42F8-9319-77D8DA93DBC9}"/>
              </a:ext>
            </a:extLst>
          </p:cNvPr>
          <p:cNvSpPr txBox="1"/>
          <p:nvPr/>
        </p:nvSpPr>
        <p:spPr>
          <a:xfrm>
            <a:off x="-355600" y="1803400"/>
            <a:ext cx="262251" cy="1016000"/>
          </a:xfrm>
          <a:prstGeom prst="rect">
            <a:avLst/>
          </a:prstGeom>
          <a:noFill/>
        </p:spPr>
        <p:txBody>
          <a:bodyPr vert="wordArtVert"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 b="0" i="0" u="none" strike="noStrike" kern="1200" cap="none" spc="0" normalizeH="0" baseline="0" noProof="0" dirty="0">
                <a:ln>
                  <a:noFill/>
                </a:ln>
                <a:solidFill>
                  <a:srgbClr val="3A3838"/>
                </a:solidFill>
                <a:effectLst/>
                <a:uLnTx/>
                <a:uFillTx/>
                <a:latin typeface="等线" panose="020F0502020204030204"/>
                <a:ea typeface="等线" panose="02010600030101010101" pitchFamily="2" charset="-122"/>
                <a:cs typeface="+mn-cs"/>
              </a:rPr>
              <a:t>e7d195523061f1c074694c8bbf98be7b1e4b015d796375963FD28840057458461C7CA0DAD340D15583DEDFC2E3241C4F392EF3A8B4D067B40CF4F149DD7E51F346B0CAB1BCCF6DB2480C67273C6C9E4C08495BA9E053F989E71ACE07A8739A520095689E208D6B809ABCF0A3D1A8395D871D965FADCA24DCB3E6A8C25AD400CC16E1D6A2735A735D</a:t>
            </a:r>
            <a:endParaRPr kumimoji="0" lang="zh-CN" altLang="en-US" sz="100" b="0" i="0" u="none" strike="noStrike" kern="1200" cap="none" spc="0" normalizeH="0" baseline="0" noProof="0">
              <a:ln>
                <a:noFill/>
              </a:ln>
              <a:solidFill>
                <a:srgbClr val="3A3838"/>
              </a:solidFill>
              <a:effectLst/>
              <a:uLnTx/>
              <a:uFillTx/>
              <a:latin typeface="等线" panose="020F0502020204030204"/>
              <a:ea typeface="等线" panose="02010600030101010101" pitchFamily="2" charset="-122"/>
              <a:cs typeface="+mn-cs"/>
            </a:endParaRPr>
          </a:p>
        </p:txBody>
      </p:sp>
      <p:sp>
        <p:nvSpPr>
          <p:cNvPr id="37" name="矩形 33" descr="e7d195523061f1c074694c8bbf98be7b1e4b015d796375963FD28840057458461C7CA0DAD340D15583DEDFC2E3241C4F392EF3A8B4D067B40CF4F149DD7E51F346B0CAB1BCCF6DB2480C67273C6C9E4C08495BA9E053F989E71ACE07A8739A520095689E208D6B809ABCF0A3D1A8395D871D965FADCA24DCB3E6A8C25AD400CC16E1D6A2735A735D">
            <a:extLst>
              <a:ext uri="{FF2B5EF4-FFF2-40B4-BE49-F238E27FC236}">
                <a16:creationId xmlns:a16="http://schemas.microsoft.com/office/drawing/2014/main" id="{945C5815-EA03-324E-8476-5D633CD94FB1}"/>
              </a:ext>
            </a:extLst>
          </p:cNvPr>
          <p:cNvSpPr/>
          <p:nvPr/>
        </p:nvSpPr>
        <p:spPr>
          <a:xfrm>
            <a:off x="944695" y="4139354"/>
            <a:ext cx="1983384" cy="1582356"/>
          </a:xfrm>
          <a:prstGeom prst="rect">
            <a:avLst/>
          </a:prstGeom>
        </p:spPr>
        <p:txBody>
          <a:bodyPr wrap="square">
            <a:spAutoFit/>
          </a:bodyPr>
          <a:lstStyle/>
          <a:p>
            <a:pPr lvl="0" algn="ctr">
              <a:lnSpc>
                <a:spcPct val="150000"/>
              </a:lnSpc>
              <a:defRPr/>
            </a:pPr>
            <a:r>
              <a:rPr lang="es-ES_tradnl" altLang="zh-CN" sz="1100" b="1" dirty="0">
                <a:solidFill>
                  <a:srgbClr val="3A3838"/>
                </a:solidFill>
                <a:latin typeface="Lato" panose="020F0502020204030203" pitchFamily="34" charset="77"/>
                <a:ea typeface="苹方 常规" panose="020B0300000000000000" pitchFamily="34" charset="-122"/>
              </a:rPr>
              <a:t>No es obligatorio </a:t>
            </a:r>
            <a:r>
              <a:rPr lang="es-ES_tradnl" altLang="zh-CN" sz="1100" dirty="0">
                <a:solidFill>
                  <a:srgbClr val="3A3838"/>
                </a:solidFill>
                <a:latin typeface="Lato" panose="020F0502020204030203" pitchFamily="34" charset="77"/>
                <a:ea typeface="苹方 常规" panose="020B0300000000000000" pitchFamily="34" charset="-122"/>
              </a:rPr>
              <a:t>para un accionista comprar o vender. Si así se quiere, así debe plantearse en los estatutos, los contratos o eventuales acuerdos de accionistas.</a:t>
            </a:r>
            <a:endParaRPr kumimoji="0" lang="es-ES_tradnl" altLang="zh-CN" sz="1100" b="0" i="0" u="none" strike="noStrike" kern="1200" cap="none" spc="0" normalizeH="0" baseline="0" dirty="0">
              <a:ln>
                <a:noFill/>
              </a:ln>
              <a:solidFill>
                <a:srgbClr val="3A3838"/>
              </a:solidFill>
              <a:effectLst/>
              <a:uLnTx/>
              <a:uFillTx/>
              <a:latin typeface="Lato" panose="020F0502020204030203" pitchFamily="34" charset="77"/>
              <a:ea typeface="苹方 常规" panose="020B0300000000000000" pitchFamily="34" charset="-122"/>
            </a:endParaRPr>
          </a:p>
        </p:txBody>
      </p:sp>
      <p:sp>
        <p:nvSpPr>
          <p:cNvPr id="38" name="矩形 31" descr="e7d195523061f1c074694c8bbf98be7b1e4b015d796375963FD28840057458461C7CA0DAD340D15583DEDFC2E3241C4F392EF3A8B4D067B40CF4F149DD7E51F346B0CAB1BCCF6DB2480C67273C6C9E4C08495BA9E053F989E71ACE07A8739A520095689E208D6B809ABCF0A3D1A8395D871D965FADCA24DCB3E6A8C25AD400CC16E1D6A2735A735D">
            <a:extLst>
              <a:ext uri="{FF2B5EF4-FFF2-40B4-BE49-F238E27FC236}">
                <a16:creationId xmlns:a16="http://schemas.microsoft.com/office/drawing/2014/main" id="{6F5302F5-1858-B64B-BF39-7A5643AA28B9}"/>
              </a:ext>
            </a:extLst>
          </p:cNvPr>
          <p:cNvSpPr/>
          <p:nvPr/>
        </p:nvSpPr>
        <p:spPr>
          <a:xfrm>
            <a:off x="966511" y="3058045"/>
            <a:ext cx="1961567" cy="369332"/>
          </a:xfrm>
          <a:prstGeom prst="rect">
            <a:avLst/>
          </a:prstGeom>
        </p:spPr>
        <p:txBody>
          <a:bodyPr wrap="square">
            <a:spAutoFit/>
          </a:bodyPr>
          <a:lstStyle/>
          <a:p>
            <a:pPr lvl="0" algn="ctr">
              <a:defRPr/>
            </a:pPr>
            <a:r>
              <a:rPr lang="es-ES_tradnl" altLang="zh-CN" dirty="0">
                <a:solidFill>
                  <a:srgbClr val="000000"/>
                </a:solidFill>
                <a:latin typeface="Lato" panose="020F0502020204030203" pitchFamily="34" charset="77"/>
              </a:rPr>
              <a:t>Venta / Compra</a:t>
            </a:r>
          </a:p>
        </p:txBody>
      </p:sp>
      <p:sp>
        <p:nvSpPr>
          <p:cNvPr id="39" name="矩形 32" descr="e7d195523061f1c074694c8bbf98be7b1e4b015d796375963FD28840057458461C7CA0DAD340D15583DEDFC2E3241C4F392EF3A8B4D067B40CF4F149DD7E51F346B0CAB1BCCF6DB2480C67273C6C9E4C08495BA9E053F989E71ACE07A8739A520095689E208D6B809ABCF0A3D1A8395D871D965FADCA24DCB3E6A8C25AD400CC16E1D6A2735A735D">
            <a:extLst>
              <a:ext uri="{FF2B5EF4-FFF2-40B4-BE49-F238E27FC236}">
                <a16:creationId xmlns:a16="http://schemas.microsoft.com/office/drawing/2014/main" id="{046486DB-ACB7-4743-B3B9-DB1B6B0C9983}"/>
              </a:ext>
            </a:extLst>
          </p:cNvPr>
          <p:cNvSpPr/>
          <p:nvPr/>
        </p:nvSpPr>
        <p:spPr>
          <a:xfrm>
            <a:off x="966511" y="3498083"/>
            <a:ext cx="1939750" cy="400110"/>
          </a:xfrm>
          <a:prstGeom prst="rect">
            <a:avLst/>
          </a:prstGeom>
        </p:spPr>
        <p:txBody>
          <a:bodyPr wrap="square">
            <a:spAutoFit/>
          </a:bodyPr>
          <a:lstStyle/>
          <a:p>
            <a:pPr lvl="0" algn="ctr">
              <a:defRPr/>
            </a:pPr>
            <a:r>
              <a:rPr lang="es-ES_tradnl" altLang="zh-CN" sz="1000" b="1" dirty="0">
                <a:solidFill>
                  <a:schemeClr val="bg2">
                    <a:lumMod val="50000"/>
                  </a:schemeClr>
                </a:solidFill>
                <a:latin typeface="Lato" panose="020F0502020204030203" pitchFamily="34" charset="77"/>
                <a:ea typeface="苹方 常规" panose="020B0300000000000000" pitchFamily="34" charset="-122"/>
              </a:rPr>
              <a:t>La salida obvia, pero no la más fácil…</a:t>
            </a:r>
          </a:p>
        </p:txBody>
      </p:sp>
      <p:sp>
        <p:nvSpPr>
          <p:cNvPr id="40" name="矩形 33" descr="e7d195523061f1c074694c8bbf98be7b1e4b015d796375963FD28840057458461C7CA0DAD340D15583DEDFC2E3241C4F392EF3A8B4D067B40CF4F149DD7E51F346B0CAB1BCCF6DB2480C67273C6C9E4C08495BA9E053F989E71ACE07A8739A520095689E208D6B809ABCF0A3D1A8395D871D965FADCA24DCB3E6A8C25AD400CC16E1D6A2735A735D">
            <a:extLst>
              <a:ext uri="{FF2B5EF4-FFF2-40B4-BE49-F238E27FC236}">
                <a16:creationId xmlns:a16="http://schemas.microsoft.com/office/drawing/2014/main" id="{5C2CF655-E6C1-D84A-BF90-27CAF76837EB}"/>
              </a:ext>
            </a:extLst>
          </p:cNvPr>
          <p:cNvSpPr/>
          <p:nvPr/>
        </p:nvSpPr>
        <p:spPr>
          <a:xfrm>
            <a:off x="3753999" y="4139354"/>
            <a:ext cx="1983384" cy="1836272"/>
          </a:xfrm>
          <a:prstGeom prst="rect">
            <a:avLst/>
          </a:prstGeom>
        </p:spPr>
        <p:txBody>
          <a:bodyPr wrap="square">
            <a:spAutoFit/>
          </a:bodyPr>
          <a:lstStyle/>
          <a:p>
            <a:pPr algn="ctr">
              <a:lnSpc>
                <a:spcPct val="150000"/>
              </a:lnSpc>
              <a:defRPr/>
            </a:pPr>
            <a:r>
              <a:rPr lang="es-ES_tradnl" altLang="zh-CN" sz="1100" dirty="0">
                <a:solidFill>
                  <a:srgbClr val="3A3838"/>
                </a:solidFill>
                <a:latin typeface="Lato" panose="020F0502020204030203" pitchFamily="34" charset="77"/>
                <a:ea typeface="苹方 常规" panose="020B0300000000000000" pitchFamily="34" charset="-122"/>
              </a:rPr>
              <a:t>Jurídicamente solo opera cuando hay una transformación, una fusión, una escisión o una enajenación global de activos.</a:t>
            </a:r>
          </a:p>
          <a:p>
            <a:pPr algn="ctr">
              <a:lnSpc>
                <a:spcPct val="150000"/>
              </a:lnSpc>
              <a:defRPr/>
            </a:pPr>
            <a:endParaRPr lang="es-ES_tradnl" altLang="zh-CN" sz="1100" dirty="0">
              <a:solidFill>
                <a:srgbClr val="3A3838"/>
              </a:solidFill>
              <a:latin typeface="Lato" panose="020F0502020204030203" pitchFamily="34" charset="77"/>
              <a:ea typeface="苹方 常规" panose="020B0300000000000000" pitchFamily="34" charset="-122"/>
            </a:endParaRPr>
          </a:p>
          <a:p>
            <a:pPr algn="ctr">
              <a:lnSpc>
                <a:spcPct val="150000"/>
              </a:lnSpc>
              <a:defRPr/>
            </a:pPr>
            <a:r>
              <a:rPr lang="es-ES_tradnl" altLang="zh-CN" sz="1100" dirty="0">
                <a:solidFill>
                  <a:srgbClr val="3A3838"/>
                </a:solidFill>
                <a:latin typeface="Lato" panose="020F0502020204030203" pitchFamily="34" charset="77"/>
                <a:ea typeface="苹方 常规" panose="020B0300000000000000" pitchFamily="34" charset="-122"/>
              </a:rPr>
              <a:t>Es </a:t>
            </a:r>
            <a:r>
              <a:rPr lang="es-ES_tradnl" altLang="zh-CN" sz="1100" b="1" dirty="0">
                <a:solidFill>
                  <a:srgbClr val="3A3838"/>
                </a:solidFill>
                <a:latin typeface="Lato" panose="020F0502020204030203" pitchFamily="34" charset="77"/>
                <a:ea typeface="苹方 常规" panose="020B0300000000000000" pitchFamily="34" charset="-122"/>
              </a:rPr>
              <a:t>voluntario</a:t>
            </a:r>
            <a:r>
              <a:rPr lang="es-ES_tradnl" altLang="zh-CN" sz="1100" dirty="0">
                <a:solidFill>
                  <a:srgbClr val="3A3838"/>
                </a:solidFill>
                <a:latin typeface="Lato" panose="020F0502020204030203" pitchFamily="34" charset="77"/>
                <a:ea typeface="苹方 常规" panose="020B0300000000000000" pitchFamily="34" charset="-122"/>
              </a:rPr>
              <a:t>.</a:t>
            </a:r>
          </a:p>
        </p:txBody>
      </p:sp>
      <p:sp>
        <p:nvSpPr>
          <p:cNvPr id="41" name="矩形 31" descr="e7d195523061f1c074694c8bbf98be7b1e4b015d796375963FD28840057458461C7CA0DAD340D15583DEDFC2E3241C4F392EF3A8B4D067B40CF4F149DD7E51F346B0CAB1BCCF6DB2480C67273C6C9E4C08495BA9E053F989E71ACE07A8739A520095689E208D6B809ABCF0A3D1A8395D871D965FADCA24DCB3E6A8C25AD400CC16E1D6A2735A735D">
            <a:extLst>
              <a:ext uri="{FF2B5EF4-FFF2-40B4-BE49-F238E27FC236}">
                <a16:creationId xmlns:a16="http://schemas.microsoft.com/office/drawing/2014/main" id="{C77A7E56-1FC3-9B44-965B-12FA69719876}"/>
              </a:ext>
            </a:extLst>
          </p:cNvPr>
          <p:cNvSpPr/>
          <p:nvPr/>
        </p:nvSpPr>
        <p:spPr>
          <a:xfrm>
            <a:off x="3775815" y="3058045"/>
            <a:ext cx="1961567" cy="369332"/>
          </a:xfrm>
          <a:prstGeom prst="rect">
            <a:avLst/>
          </a:prstGeom>
        </p:spPr>
        <p:txBody>
          <a:bodyPr wrap="square">
            <a:spAutoFit/>
          </a:bodyPr>
          <a:lstStyle/>
          <a:p>
            <a:pPr algn="ctr">
              <a:defRPr/>
            </a:pPr>
            <a:r>
              <a:rPr lang="es-ES_tradnl" altLang="zh-CN" dirty="0">
                <a:solidFill>
                  <a:srgbClr val="000000"/>
                </a:solidFill>
                <a:latin typeface="Lato" panose="020F0502020204030203" pitchFamily="34" charset="77"/>
              </a:rPr>
              <a:t>Derecho de retiro</a:t>
            </a:r>
          </a:p>
        </p:txBody>
      </p:sp>
      <p:sp>
        <p:nvSpPr>
          <p:cNvPr id="48" name="矩形 32" descr="e7d195523061f1c074694c8bbf98be7b1e4b015d796375963FD28840057458461C7CA0DAD340D15583DEDFC2E3241C4F392EF3A8B4D067B40CF4F149DD7E51F346B0CAB1BCCF6DB2480C67273C6C9E4C08495BA9E053F989E71ACE07A8739A520095689E208D6B809ABCF0A3D1A8395D871D965FADCA24DCB3E6A8C25AD400CC16E1D6A2735A735D">
            <a:extLst>
              <a:ext uri="{FF2B5EF4-FFF2-40B4-BE49-F238E27FC236}">
                <a16:creationId xmlns:a16="http://schemas.microsoft.com/office/drawing/2014/main" id="{4AA40343-B7A6-5241-AAA7-700B928CDDDF}"/>
              </a:ext>
            </a:extLst>
          </p:cNvPr>
          <p:cNvSpPr/>
          <p:nvPr/>
        </p:nvSpPr>
        <p:spPr>
          <a:xfrm>
            <a:off x="3775815" y="3498083"/>
            <a:ext cx="1939750" cy="246221"/>
          </a:xfrm>
          <a:prstGeom prst="rect">
            <a:avLst/>
          </a:prstGeom>
        </p:spPr>
        <p:txBody>
          <a:bodyPr wrap="square">
            <a:spAutoFit/>
          </a:bodyPr>
          <a:lstStyle/>
          <a:p>
            <a:pPr algn="ctr">
              <a:defRPr/>
            </a:pPr>
            <a:r>
              <a:rPr lang="es-ES_tradnl" altLang="zh-CN" sz="1000" b="1" dirty="0">
                <a:solidFill>
                  <a:schemeClr val="bg2">
                    <a:lumMod val="50000"/>
                  </a:schemeClr>
                </a:solidFill>
                <a:latin typeface="Lato" panose="020F0502020204030203" pitchFamily="34" charset="77"/>
                <a:ea typeface="苹方 常规" panose="020B0300000000000000" pitchFamily="34" charset="-122"/>
              </a:rPr>
              <a:t>Está condicionado…</a:t>
            </a:r>
          </a:p>
        </p:txBody>
      </p:sp>
      <p:sp>
        <p:nvSpPr>
          <p:cNvPr id="49" name="矩形 33" descr="e7d195523061f1c074694c8bbf98be7b1e4b015d796375963FD28840057458461C7CA0DAD340D15583DEDFC2E3241C4F392EF3A8B4D067B40CF4F149DD7E51F346B0CAB1BCCF6DB2480C67273C6C9E4C08495BA9E053F989E71ACE07A8739A520095689E208D6B809ABCF0A3D1A8395D871D965FADCA24DCB3E6A8C25AD400CC16E1D6A2735A735D">
            <a:extLst>
              <a:ext uri="{FF2B5EF4-FFF2-40B4-BE49-F238E27FC236}">
                <a16:creationId xmlns:a16="http://schemas.microsoft.com/office/drawing/2014/main" id="{7DA0C8BE-4682-964B-8573-7F89EA2BA3CE}"/>
              </a:ext>
            </a:extLst>
          </p:cNvPr>
          <p:cNvSpPr/>
          <p:nvPr/>
        </p:nvSpPr>
        <p:spPr>
          <a:xfrm>
            <a:off x="6488254" y="4210060"/>
            <a:ext cx="1983384" cy="2090188"/>
          </a:xfrm>
          <a:prstGeom prst="rect">
            <a:avLst/>
          </a:prstGeom>
        </p:spPr>
        <p:txBody>
          <a:bodyPr wrap="square">
            <a:spAutoFit/>
          </a:bodyPr>
          <a:lstStyle/>
          <a:p>
            <a:pPr lvl="0" algn="ctr">
              <a:lnSpc>
                <a:spcPct val="150000"/>
              </a:lnSpc>
              <a:defRPr/>
            </a:pPr>
            <a:r>
              <a:rPr lang="es-ES_tradnl" altLang="zh-CN" sz="1100" dirty="0">
                <a:solidFill>
                  <a:schemeClr val="bg1"/>
                </a:solidFill>
                <a:latin typeface="Lato" panose="020F0502020204030203" pitchFamily="34" charset="77"/>
                <a:ea typeface="苹方 常规" panose="020B0300000000000000" pitchFamily="34" charset="-122"/>
              </a:rPr>
              <a:t>En los estatutos de las SAS es posible pactar causales de exclusión de accionistas. Por ejemplo, que no firme capitulaciones, o que no cumpla ciertas condiciones.</a:t>
            </a:r>
          </a:p>
          <a:p>
            <a:pPr lvl="0" algn="ctr">
              <a:lnSpc>
                <a:spcPct val="150000"/>
              </a:lnSpc>
              <a:defRPr/>
            </a:pPr>
            <a:endParaRPr lang="es-ES_tradnl" altLang="zh-CN" sz="1100" dirty="0">
              <a:solidFill>
                <a:schemeClr val="bg1"/>
              </a:solidFill>
              <a:latin typeface="Lato" panose="020F0502020204030203" pitchFamily="34" charset="77"/>
              <a:ea typeface="苹方 常规" panose="020B0300000000000000" pitchFamily="34" charset="-122"/>
            </a:endParaRPr>
          </a:p>
          <a:p>
            <a:pPr lvl="0" algn="ctr">
              <a:lnSpc>
                <a:spcPct val="150000"/>
              </a:lnSpc>
              <a:defRPr/>
            </a:pPr>
            <a:r>
              <a:rPr kumimoji="0" lang="es-ES_tradnl" altLang="zh-CN" sz="1100" b="0" i="0" u="none" strike="noStrike" kern="1200" cap="none" spc="0" normalizeH="0" baseline="0" dirty="0">
                <a:ln>
                  <a:noFill/>
                </a:ln>
                <a:solidFill>
                  <a:schemeClr val="bg1"/>
                </a:solidFill>
                <a:effectLst/>
                <a:uLnTx/>
                <a:uFillTx/>
                <a:latin typeface="Lato" panose="020F0502020204030203" pitchFamily="34" charset="77"/>
                <a:ea typeface="苹方 常规" panose="020B0300000000000000" pitchFamily="34" charset="-122"/>
              </a:rPr>
              <a:t>Lo </a:t>
            </a:r>
            <a:r>
              <a:rPr kumimoji="0" lang="es-ES_tradnl" altLang="zh-CN" sz="1100" b="1" i="0" u="none" strike="noStrike" kern="1200" cap="none" spc="0" normalizeH="0" baseline="0" dirty="0">
                <a:ln>
                  <a:noFill/>
                </a:ln>
                <a:solidFill>
                  <a:schemeClr val="bg1"/>
                </a:solidFill>
                <a:effectLst/>
                <a:uLnTx/>
                <a:uFillTx/>
                <a:latin typeface="Lato" panose="020F0502020204030203" pitchFamily="34" charset="77"/>
                <a:ea typeface="苹方 常规" panose="020B0300000000000000" pitchFamily="34" charset="-122"/>
              </a:rPr>
              <a:t>impone </a:t>
            </a:r>
            <a:r>
              <a:rPr kumimoji="0" lang="es-ES_tradnl" altLang="zh-CN" sz="1100" b="0" i="0" u="none" strike="noStrike" kern="1200" cap="none" spc="0" normalizeH="0" baseline="0" dirty="0">
                <a:ln>
                  <a:noFill/>
                </a:ln>
                <a:solidFill>
                  <a:schemeClr val="bg1"/>
                </a:solidFill>
                <a:effectLst/>
                <a:uLnTx/>
                <a:uFillTx/>
                <a:latin typeface="Lato" panose="020F0502020204030203" pitchFamily="34" charset="77"/>
                <a:ea typeface="苹方 常规" panose="020B0300000000000000" pitchFamily="34" charset="-122"/>
              </a:rPr>
              <a:t>el mayoritario.</a:t>
            </a:r>
          </a:p>
        </p:txBody>
      </p:sp>
      <p:sp>
        <p:nvSpPr>
          <p:cNvPr id="50" name="矩形 31" descr="e7d195523061f1c074694c8bbf98be7b1e4b015d796375963FD28840057458461C7CA0DAD340D15583DEDFC2E3241C4F392EF3A8B4D067B40CF4F149DD7E51F346B0CAB1BCCF6DB2480C67273C6C9E4C08495BA9E053F989E71ACE07A8739A520095689E208D6B809ABCF0A3D1A8395D871D965FADCA24DCB3E6A8C25AD400CC16E1D6A2735A735D">
            <a:extLst>
              <a:ext uri="{FF2B5EF4-FFF2-40B4-BE49-F238E27FC236}">
                <a16:creationId xmlns:a16="http://schemas.microsoft.com/office/drawing/2014/main" id="{47E02C9D-9E8E-484C-A9F1-7CD6A160BBC4}"/>
              </a:ext>
            </a:extLst>
          </p:cNvPr>
          <p:cNvSpPr/>
          <p:nvPr/>
        </p:nvSpPr>
        <p:spPr>
          <a:xfrm>
            <a:off x="6510070" y="3128751"/>
            <a:ext cx="1961567" cy="369332"/>
          </a:xfrm>
          <a:prstGeom prst="rect">
            <a:avLst/>
          </a:prstGeom>
        </p:spPr>
        <p:txBody>
          <a:bodyPr wrap="square">
            <a:spAutoFit/>
          </a:bodyPr>
          <a:lstStyle/>
          <a:p>
            <a:pPr lvl="0" algn="ctr">
              <a:defRPr/>
            </a:pPr>
            <a:r>
              <a:rPr lang="es-ES_tradnl" altLang="zh-CN" dirty="0">
                <a:solidFill>
                  <a:schemeClr val="bg1"/>
                </a:solidFill>
                <a:latin typeface="Lato" panose="020F0502020204030203" pitchFamily="34" charset="77"/>
              </a:rPr>
              <a:t>Exclusión (legal)</a:t>
            </a:r>
          </a:p>
        </p:txBody>
      </p:sp>
      <p:sp>
        <p:nvSpPr>
          <p:cNvPr id="51" name="矩形 32" descr="e7d195523061f1c074694c8bbf98be7b1e4b015d796375963FD28840057458461C7CA0DAD340D15583DEDFC2E3241C4F392EF3A8B4D067B40CF4F149DD7E51F346B0CAB1BCCF6DB2480C67273C6C9E4C08495BA9E053F989E71ACE07A8739A520095689E208D6B809ABCF0A3D1A8395D871D965FADCA24DCB3E6A8C25AD400CC16E1D6A2735A735D">
            <a:extLst>
              <a:ext uri="{FF2B5EF4-FFF2-40B4-BE49-F238E27FC236}">
                <a16:creationId xmlns:a16="http://schemas.microsoft.com/office/drawing/2014/main" id="{7D6FFBA9-6434-3F4D-BEB7-FF7D00FFF89A}"/>
              </a:ext>
            </a:extLst>
          </p:cNvPr>
          <p:cNvSpPr/>
          <p:nvPr/>
        </p:nvSpPr>
        <p:spPr>
          <a:xfrm>
            <a:off x="6510070" y="3568789"/>
            <a:ext cx="1939750" cy="400110"/>
          </a:xfrm>
          <a:prstGeom prst="rect">
            <a:avLst/>
          </a:prstGeom>
        </p:spPr>
        <p:txBody>
          <a:bodyPr wrap="square">
            <a:spAutoFit/>
          </a:bodyPr>
          <a:lstStyle/>
          <a:p>
            <a:pPr lvl="0" algn="ctr">
              <a:defRPr/>
            </a:pPr>
            <a:r>
              <a:rPr lang="es-ES_tradnl" altLang="zh-CN" sz="1000" b="1" dirty="0">
                <a:solidFill>
                  <a:schemeClr val="bg1"/>
                </a:solidFill>
                <a:latin typeface="Lato" panose="020F0502020204030203" pitchFamily="34" charset="77"/>
                <a:ea typeface="苹方 常规" panose="020B0300000000000000" pitchFamily="34" charset="-122"/>
              </a:rPr>
              <a:t>Es la sanción más grave para un accionista.</a:t>
            </a:r>
          </a:p>
        </p:txBody>
      </p:sp>
      <p:sp>
        <p:nvSpPr>
          <p:cNvPr id="52" name="矩形 33" descr="e7d195523061f1c074694c8bbf98be7b1e4b015d796375963FD28840057458461C7CA0DAD340D15583DEDFC2E3241C4F392EF3A8B4D067B40CF4F149DD7E51F346B0CAB1BCCF6DB2480C67273C6C9E4C08495BA9E053F989E71ACE07A8739A520095689E208D6B809ABCF0A3D1A8395D871D965FADCA24DCB3E6A8C25AD400CC16E1D6A2735A735D">
            <a:extLst>
              <a:ext uri="{FF2B5EF4-FFF2-40B4-BE49-F238E27FC236}">
                <a16:creationId xmlns:a16="http://schemas.microsoft.com/office/drawing/2014/main" id="{7DC0767F-DCD6-1846-AE63-A4E79DE9B36B}"/>
              </a:ext>
            </a:extLst>
          </p:cNvPr>
          <p:cNvSpPr/>
          <p:nvPr/>
        </p:nvSpPr>
        <p:spPr>
          <a:xfrm>
            <a:off x="9223948" y="4139354"/>
            <a:ext cx="1983384" cy="1582356"/>
          </a:xfrm>
          <a:prstGeom prst="rect">
            <a:avLst/>
          </a:prstGeom>
        </p:spPr>
        <p:txBody>
          <a:bodyPr wrap="square">
            <a:spAutoFit/>
          </a:bodyPr>
          <a:lstStyle/>
          <a:p>
            <a:pPr lvl="0" algn="ctr">
              <a:lnSpc>
                <a:spcPct val="150000"/>
              </a:lnSpc>
              <a:defRPr/>
            </a:pPr>
            <a:r>
              <a:rPr lang="es-ES_tradnl" altLang="zh-CN" sz="1100" dirty="0">
                <a:solidFill>
                  <a:srgbClr val="3A3838"/>
                </a:solidFill>
                <a:latin typeface="Lato" panose="020F0502020204030203" pitchFamily="34" charset="77"/>
                <a:ea typeface="苹方 常规" panose="020B0300000000000000" pitchFamily="34" charset="-122"/>
              </a:rPr>
              <a:t>Con las </a:t>
            </a:r>
            <a:r>
              <a:rPr lang="es-ES_tradnl" altLang="zh-CN" sz="1100" b="1" dirty="0">
                <a:solidFill>
                  <a:srgbClr val="3A3838"/>
                </a:solidFill>
                <a:latin typeface="Lato" panose="020F0502020204030203" pitchFamily="34" charset="77"/>
                <a:ea typeface="苹方 常规" panose="020B0300000000000000" pitchFamily="34" charset="-122"/>
              </a:rPr>
              <a:t>utilidades líquidas</a:t>
            </a:r>
            <a:r>
              <a:rPr lang="es-ES_tradnl" altLang="zh-CN" sz="1100" dirty="0">
                <a:solidFill>
                  <a:srgbClr val="3A3838"/>
                </a:solidFill>
                <a:latin typeface="Lato" panose="020F0502020204030203" pitchFamily="34" charset="77"/>
                <a:ea typeface="苹方 常规" panose="020B0300000000000000" pitchFamily="34" charset="-122"/>
              </a:rPr>
              <a:t>, la misma sociedad compra sus acciones al accionista que se quiera ir. </a:t>
            </a:r>
          </a:p>
          <a:p>
            <a:pPr lvl="0" algn="ctr">
              <a:lnSpc>
                <a:spcPct val="150000"/>
              </a:lnSpc>
              <a:defRPr/>
            </a:pPr>
            <a:r>
              <a:rPr lang="es-ES_tradnl" altLang="zh-CN" sz="1100" dirty="0">
                <a:solidFill>
                  <a:srgbClr val="3A3838"/>
                </a:solidFill>
                <a:latin typeface="Lato" panose="020F0502020204030203" pitchFamily="34" charset="77"/>
                <a:ea typeface="苹方 常规" panose="020B0300000000000000" pitchFamily="34" charset="-122"/>
              </a:rPr>
              <a:t>No puede hacerlo con préstamos.</a:t>
            </a:r>
            <a:endParaRPr kumimoji="0" lang="es-ES_tradnl" altLang="zh-CN" sz="1100" b="0" i="0" u="none" strike="noStrike" kern="1200" cap="none" spc="0" normalizeH="0" baseline="0" dirty="0">
              <a:ln>
                <a:noFill/>
              </a:ln>
              <a:solidFill>
                <a:srgbClr val="3A3838"/>
              </a:solidFill>
              <a:effectLst/>
              <a:uLnTx/>
              <a:uFillTx/>
              <a:latin typeface="Lato" panose="020F0502020204030203" pitchFamily="34" charset="77"/>
              <a:ea typeface="苹方 常规" panose="020B0300000000000000" pitchFamily="34" charset="-122"/>
            </a:endParaRPr>
          </a:p>
        </p:txBody>
      </p:sp>
      <p:sp>
        <p:nvSpPr>
          <p:cNvPr id="53" name="矩形 31" descr="e7d195523061f1c074694c8bbf98be7b1e4b015d796375963FD28840057458461C7CA0DAD340D15583DEDFC2E3241C4F392EF3A8B4D067B40CF4F149DD7E51F346B0CAB1BCCF6DB2480C67273C6C9E4C08495BA9E053F989E71ACE07A8739A520095689E208D6B809ABCF0A3D1A8395D871D965FADCA24DCB3E6A8C25AD400CC16E1D6A2735A735D">
            <a:extLst>
              <a:ext uri="{FF2B5EF4-FFF2-40B4-BE49-F238E27FC236}">
                <a16:creationId xmlns:a16="http://schemas.microsoft.com/office/drawing/2014/main" id="{C0F9C52B-206A-EE4E-8CEB-07E463B9F67F}"/>
              </a:ext>
            </a:extLst>
          </p:cNvPr>
          <p:cNvSpPr/>
          <p:nvPr/>
        </p:nvSpPr>
        <p:spPr>
          <a:xfrm>
            <a:off x="9245764" y="3058045"/>
            <a:ext cx="1961567" cy="369332"/>
          </a:xfrm>
          <a:prstGeom prst="rect">
            <a:avLst/>
          </a:prstGeom>
        </p:spPr>
        <p:txBody>
          <a:bodyPr wrap="square">
            <a:spAutoFit/>
          </a:bodyPr>
          <a:lstStyle/>
          <a:p>
            <a:pPr lvl="0" algn="ctr">
              <a:defRPr/>
            </a:pPr>
            <a:r>
              <a:rPr lang="es-ES_tradnl" altLang="zh-CN" dirty="0">
                <a:solidFill>
                  <a:srgbClr val="000000"/>
                </a:solidFill>
                <a:latin typeface="Lato" panose="020F0502020204030203" pitchFamily="34" charset="77"/>
              </a:rPr>
              <a:t>Readquisición</a:t>
            </a:r>
          </a:p>
        </p:txBody>
      </p:sp>
      <p:sp>
        <p:nvSpPr>
          <p:cNvPr id="54" name="矩形 32" descr="e7d195523061f1c074694c8bbf98be7b1e4b015d796375963FD28840057458461C7CA0DAD340D15583DEDFC2E3241C4F392EF3A8B4D067B40CF4F149DD7E51F346B0CAB1BCCF6DB2480C67273C6C9E4C08495BA9E053F989E71ACE07A8739A520095689E208D6B809ABCF0A3D1A8395D871D965FADCA24DCB3E6A8C25AD400CC16E1D6A2735A735D">
            <a:extLst>
              <a:ext uri="{FF2B5EF4-FFF2-40B4-BE49-F238E27FC236}">
                <a16:creationId xmlns:a16="http://schemas.microsoft.com/office/drawing/2014/main" id="{75D63F0E-92D0-4E42-92AE-9904A93E5831}"/>
              </a:ext>
            </a:extLst>
          </p:cNvPr>
          <p:cNvSpPr/>
          <p:nvPr/>
        </p:nvSpPr>
        <p:spPr>
          <a:xfrm>
            <a:off x="9245764" y="3498083"/>
            <a:ext cx="1939750" cy="400110"/>
          </a:xfrm>
          <a:prstGeom prst="rect">
            <a:avLst/>
          </a:prstGeom>
        </p:spPr>
        <p:txBody>
          <a:bodyPr wrap="square">
            <a:spAutoFit/>
          </a:bodyPr>
          <a:lstStyle/>
          <a:p>
            <a:pPr lvl="0" algn="ctr">
              <a:defRPr/>
            </a:pPr>
            <a:r>
              <a:rPr lang="es-ES_tradnl" altLang="zh-CN" sz="1000" b="1" dirty="0">
                <a:solidFill>
                  <a:schemeClr val="bg2">
                    <a:lumMod val="50000"/>
                  </a:schemeClr>
                </a:solidFill>
                <a:latin typeface="Lato" panose="020F0502020204030203" pitchFamily="34" charset="77"/>
                <a:ea typeface="苹方 常规" panose="020B0300000000000000" pitchFamily="34" charset="-122"/>
              </a:rPr>
              <a:t>La sociedad compra las propias acciones.</a:t>
            </a:r>
          </a:p>
        </p:txBody>
      </p:sp>
      <p:sp>
        <p:nvSpPr>
          <p:cNvPr id="55" name="TextBox 10" descr="e7d195523061f1c074694c8bbf98be7b1e4b015d796375963FD28840057458461C7CA0DAD340D15583DEDFC2E3241C4F392EF3A8B4D067B40CF4F149DD7E51F346B0CAB1BCCF6DB2480C67273C6C9E4C08495BA9E053F989E71ACE07A8739A520095689E208D6B809ABCF0A3D1A8395D871D965FADCA24DCB3E6A8C25AD400CC16E1D6A2735A735D">
            <a:extLst>
              <a:ext uri="{FF2B5EF4-FFF2-40B4-BE49-F238E27FC236}">
                <a16:creationId xmlns:a16="http://schemas.microsoft.com/office/drawing/2014/main" id="{CC531748-FF2D-A742-BA71-F8F52469408F}"/>
              </a:ext>
            </a:extLst>
          </p:cNvPr>
          <p:cNvSpPr txBox="1"/>
          <p:nvPr/>
        </p:nvSpPr>
        <p:spPr>
          <a:xfrm>
            <a:off x="2176419" y="1054746"/>
            <a:ext cx="767188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altLang="zh-CN" sz="4000" b="0" i="0" u="none" strike="noStrike" kern="1200" cap="none" spc="0" normalizeH="0" baseline="0" dirty="0">
                <a:ln>
                  <a:noFill/>
                </a:ln>
                <a:solidFill>
                  <a:schemeClr val="bg1"/>
                </a:solidFill>
                <a:effectLst/>
                <a:uLnTx/>
                <a:uFillTx/>
                <a:latin typeface="Lato" panose="020F0502020204030203" pitchFamily="34" charset="77"/>
                <a:ea typeface="等线" panose="02010600030101010101" pitchFamily="2" charset="-122"/>
                <a:cs typeface="Segoe UI Light" panose="020B0502040204020203" pitchFamily="34" charset="0"/>
              </a:rPr>
              <a:t>La salida de las sociedades</a:t>
            </a:r>
            <a:endParaRPr kumimoji="0" lang="es-ES_tradnl" altLang="zh-CN" sz="4000" b="0" i="0" u="none" strike="noStrike" kern="1200" cap="none" spc="0" normalizeH="0" baseline="0" dirty="0">
              <a:ln>
                <a:noFill/>
              </a:ln>
              <a:solidFill>
                <a:schemeClr val="bg1"/>
              </a:solidFill>
              <a:effectLst/>
              <a:uLnTx/>
              <a:uFillTx/>
              <a:latin typeface="Lato" panose="020F0502020204030203" pitchFamily="34" charset="77"/>
              <a:ea typeface="苹方 常规" panose="020B0300000000000000" pitchFamily="34" charset="-122"/>
              <a:cs typeface="Segoe UI Light" panose="020B0502040204020203" pitchFamily="34" charset="0"/>
            </a:endParaRPr>
          </a:p>
        </p:txBody>
      </p:sp>
      <p:sp>
        <p:nvSpPr>
          <p:cNvPr id="3" name="矩形 3" descr="e7d195523061f1c074694c8bbf98be7b1e4b015d796375963FD28840057458461C7CA0DAD340D15583DEDFC2E3241C4F392EF3A8B4D067B40CF4F149DD7E51F346B0CAB1BCCF6DB2480C67273C6C9E4C08495BA9E053F989E71ACE07A8739A520095689E208D6B809ABCF0A3D1A8395D871D965FADCA24DCB3E6A8C25AD400CC16E1D6A2735A735D">
            <a:extLst>
              <a:ext uri="{FF2B5EF4-FFF2-40B4-BE49-F238E27FC236}">
                <a16:creationId xmlns:a16="http://schemas.microsoft.com/office/drawing/2014/main" id="{9C4AE763-A0A8-C02B-4E9E-9BE083904716}"/>
              </a:ext>
            </a:extLst>
          </p:cNvPr>
          <p:cNvSpPr/>
          <p:nvPr/>
        </p:nvSpPr>
        <p:spPr>
          <a:xfrm>
            <a:off x="4500901" y="357061"/>
            <a:ext cx="2674910" cy="430887"/>
          </a:xfrm>
          <a:prstGeom prst="rect">
            <a:avLst/>
          </a:prstGeom>
        </p:spPr>
        <p:txBody>
          <a:bodyPr wrap="square">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s-ES_tradnl" altLang="zh-CN" sz="1100" b="0" i="0" u="none" strike="noStrike" kern="1200" cap="none" spc="0" normalizeH="0" baseline="0" dirty="0">
                <a:ln>
                  <a:noFill/>
                </a:ln>
                <a:solidFill>
                  <a:schemeClr val="accent2"/>
                </a:solidFill>
                <a:effectLst/>
                <a:uLnTx/>
                <a:uFillTx/>
                <a:latin typeface="Lato" panose="020F0502020204030203" pitchFamily="34" charset="77"/>
                <a:ea typeface="苹方 粗体" panose="020B0600000000000000" pitchFamily="34" charset="-122"/>
                <a:cs typeface="Segoe UI Light" panose="020B0502040204020203" pitchFamily="34" charset="0"/>
              </a:rPr>
              <a:t>CONDUCTAS HABITUALES DE </a:t>
            </a:r>
            <a:r>
              <a:rPr kumimoji="0" lang="es-ES_tradnl" altLang="zh-CN" sz="1100" b="1" i="0" u="none" strike="noStrike" kern="1200" cap="none" spc="0" normalizeH="0" baseline="0" dirty="0">
                <a:ln>
                  <a:noFill/>
                </a:ln>
                <a:solidFill>
                  <a:schemeClr val="accent2"/>
                </a:solidFill>
                <a:effectLst/>
                <a:uLnTx/>
                <a:uFillTx/>
                <a:latin typeface="Lato" panose="020F0502020204030203" pitchFamily="34" charset="77"/>
                <a:ea typeface="苹方 粗体" panose="020B0600000000000000" pitchFamily="34" charset="-122"/>
                <a:cs typeface="Segoe UI Light" panose="020B0502040204020203" pitchFamily="34" charset="0"/>
              </a:rPr>
              <a:t>TENSIÓN</a:t>
            </a:r>
          </a:p>
        </p:txBody>
      </p:sp>
      <p:grpSp>
        <p:nvGrpSpPr>
          <p:cNvPr id="4" name="组合 4" descr="e7d195523061f1c074694c8bbf98be7b1e4b015d796375963FD28840057458461C7CA0DAD340D15583DEDFC2E3241C4F392EF3A8B4D067B40CF4F149DD7E51F346B0CAB1BCCF6DB2480C67273C6C9E4C08495BA9E053F989E71ACE07A8739A520095689E208D6B809ABCF0A3D1A8395D871D965FADCA24DCB3E6A8C25AD400CC16E1D6A2735A735D">
            <a:extLst>
              <a:ext uri="{FF2B5EF4-FFF2-40B4-BE49-F238E27FC236}">
                <a16:creationId xmlns:a16="http://schemas.microsoft.com/office/drawing/2014/main" id="{F002B8D5-2592-9F8B-648D-F567484EBAF0}"/>
              </a:ext>
            </a:extLst>
          </p:cNvPr>
          <p:cNvGrpSpPr/>
          <p:nvPr/>
        </p:nvGrpSpPr>
        <p:grpSpPr>
          <a:xfrm>
            <a:off x="3351069" y="597931"/>
            <a:ext cx="4974574" cy="215444"/>
            <a:chOff x="4121426" y="689113"/>
            <a:chExt cx="3953566" cy="0"/>
          </a:xfrm>
        </p:grpSpPr>
        <p:cxnSp>
          <p:nvCxnSpPr>
            <p:cNvPr id="5" name="直接连接符 5">
              <a:extLst>
                <a:ext uri="{FF2B5EF4-FFF2-40B4-BE49-F238E27FC236}">
                  <a16:creationId xmlns:a16="http://schemas.microsoft.com/office/drawing/2014/main" id="{B81CB7C9-7176-97DD-2E8A-55EA9ACF17FC}"/>
                </a:ext>
              </a:extLst>
            </p:cNvPr>
            <p:cNvCxnSpPr/>
            <p:nvPr/>
          </p:nvCxnSpPr>
          <p:spPr>
            <a:xfrm>
              <a:off x="4121426" y="689113"/>
              <a:ext cx="671444"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 name="直接连接符 6">
              <a:extLst>
                <a:ext uri="{FF2B5EF4-FFF2-40B4-BE49-F238E27FC236}">
                  <a16:creationId xmlns:a16="http://schemas.microsoft.com/office/drawing/2014/main" id="{A877B025-533F-50C3-E6F8-0FAFD215C726}"/>
                </a:ext>
              </a:extLst>
            </p:cNvPr>
            <p:cNvCxnSpPr/>
            <p:nvPr/>
          </p:nvCxnSpPr>
          <p:spPr>
            <a:xfrm>
              <a:off x="7403548" y="689113"/>
              <a:ext cx="671444"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8" name="CuadroTexto 7">
            <a:extLst>
              <a:ext uri="{FF2B5EF4-FFF2-40B4-BE49-F238E27FC236}">
                <a16:creationId xmlns:a16="http://schemas.microsoft.com/office/drawing/2014/main" id="{D0FE1C41-0225-8247-0DE7-856144351C96}"/>
              </a:ext>
            </a:extLst>
          </p:cNvPr>
          <p:cNvSpPr txBox="1"/>
          <p:nvPr/>
        </p:nvSpPr>
        <p:spPr>
          <a:xfrm>
            <a:off x="7452335" y="2138624"/>
            <a:ext cx="1746616" cy="584775"/>
          </a:xfrm>
          <a:prstGeom prst="rect">
            <a:avLst/>
          </a:prstGeom>
          <a:noFill/>
        </p:spPr>
        <p:txBody>
          <a:bodyPr wrap="square">
            <a:spAutoFit/>
          </a:bodyPr>
          <a:lstStyle/>
          <a:p>
            <a:r>
              <a:rPr lang="es-ES_tradnl" sz="800" dirty="0">
                <a:solidFill>
                  <a:schemeClr val="bg1"/>
                </a:solidFill>
                <a:hlinkClick r:id="rId3">
                  <a:extLst>
                    <a:ext uri="{A12FA001-AC4F-418D-AE19-62706E023703}">
                      <ahyp:hlinkClr xmlns:ahyp="http://schemas.microsoft.com/office/drawing/2018/hyperlinkcolor" val="tx"/>
                    </a:ext>
                  </a:extLst>
                </a:hlinkClick>
              </a:rPr>
              <a:t>https://www.asuntoslegales.com.co/analisis/diego-marquez-arango-2610779/el-procedimiento-para-excluir-accionistas-3800654</a:t>
            </a:r>
            <a:endParaRPr lang="es-ES_tradnl" sz="800" dirty="0">
              <a:solidFill>
                <a:schemeClr val="bg1"/>
              </a:solidFill>
            </a:endParaRPr>
          </a:p>
        </p:txBody>
      </p:sp>
      <p:grpSp>
        <p:nvGrpSpPr>
          <p:cNvPr id="9" name="组合 1174">
            <a:extLst>
              <a:ext uri="{FF2B5EF4-FFF2-40B4-BE49-F238E27FC236}">
                <a16:creationId xmlns:a16="http://schemas.microsoft.com/office/drawing/2014/main" id="{5D9FB547-D055-9C06-C387-E6353DF7CC14}"/>
              </a:ext>
            </a:extLst>
          </p:cNvPr>
          <p:cNvGrpSpPr/>
          <p:nvPr/>
        </p:nvGrpSpPr>
        <p:grpSpPr>
          <a:xfrm>
            <a:off x="7116514" y="2225344"/>
            <a:ext cx="335821" cy="455085"/>
            <a:chOff x="2449513" y="2233613"/>
            <a:chExt cx="509588" cy="690563"/>
          </a:xfrm>
        </p:grpSpPr>
        <p:sp>
          <p:nvSpPr>
            <p:cNvPr id="11" name="Oval 112">
              <a:extLst>
                <a:ext uri="{FF2B5EF4-FFF2-40B4-BE49-F238E27FC236}">
                  <a16:creationId xmlns:a16="http://schemas.microsoft.com/office/drawing/2014/main" id="{87E25097-BC95-796D-17BE-9FDF9A75DE2A}"/>
                </a:ext>
              </a:extLst>
            </p:cNvPr>
            <p:cNvSpPr>
              <a:spLocks noChangeArrowheads="1"/>
            </p:cNvSpPr>
            <p:nvPr/>
          </p:nvSpPr>
          <p:spPr bwMode="auto">
            <a:xfrm>
              <a:off x="2628900" y="2413001"/>
              <a:ext cx="149225" cy="150813"/>
            </a:xfrm>
            <a:prstGeom prst="ellipse">
              <a:avLst/>
            </a:prstGeom>
            <a:noFill/>
            <a:ln w="19050" cap="rnd">
              <a:solidFill>
                <a:schemeClr val="accent2">
                  <a:lumMod val="75000"/>
                </a:schemeClr>
              </a:solidFill>
              <a:prstDash val="solid"/>
              <a:round/>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13" name="Freeform 113">
              <a:extLst>
                <a:ext uri="{FF2B5EF4-FFF2-40B4-BE49-F238E27FC236}">
                  <a16:creationId xmlns:a16="http://schemas.microsoft.com/office/drawing/2014/main" id="{8331B5D1-8453-BEE0-C193-E0B3B7AB0261}"/>
                </a:ext>
              </a:extLst>
            </p:cNvPr>
            <p:cNvSpPr>
              <a:spLocks/>
            </p:cNvSpPr>
            <p:nvPr/>
          </p:nvSpPr>
          <p:spPr bwMode="auto">
            <a:xfrm>
              <a:off x="2449513" y="2233613"/>
              <a:ext cx="509588" cy="690563"/>
            </a:xfrm>
            <a:custGeom>
              <a:avLst/>
              <a:gdLst>
                <a:gd name="T0" fmla="*/ 97 w 136"/>
                <a:gd name="T1" fmla="*/ 129 h 184"/>
                <a:gd name="T2" fmla="*/ 68 w 136"/>
                <a:gd name="T3" fmla="*/ 184 h 184"/>
                <a:gd name="T4" fmla="*/ 40 w 136"/>
                <a:gd name="T5" fmla="*/ 129 h 184"/>
                <a:gd name="T6" fmla="*/ 0 w 136"/>
                <a:gd name="T7" fmla="*/ 68 h 184"/>
                <a:gd name="T8" fmla="*/ 68 w 136"/>
                <a:gd name="T9" fmla="*/ 0 h 184"/>
                <a:gd name="T10" fmla="*/ 136 w 136"/>
                <a:gd name="T11" fmla="*/ 68 h 184"/>
                <a:gd name="T12" fmla="*/ 97 w 136"/>
                <a:gd name="T13" fmla="*/ 129 h 184"/>
              </a:gdLst>
              <a:ahLst/>
              <a:cxnLst>
                <a:cxn ang="0">
                  <a:pos x="T0" y="T1"/>
                </a:cxn>
                <a:cxn ang="0">
                  <a:pos x="T2" y="T3"/>
                </a:cxn>
                <a:cxn ang="0">
                  <a:pos x="T4" y="T5"/>
                </a:cxn>
                <a:cxn ang="0">
                  <a:pos x="T6" y="T7"/>
                </a:cxn>
                <a:cxn ang="0">
                  <a:pos x="T8" y="T9"/>
                </a:cxn>
                <a:cxn ang="0">
                  <a:pos x="T10" y="T11"/>
                </a:cxn>
                <a:cxn ang="0">
                  <a:pos x="T12" y="T13"/>
                </a:cxn>
              </a:cxnLst>
              <a:rect l="0" t="0" r="r" b="b"/>
              <a:pathLst>
                <a:path w="136" h="184">
                  <a:moveTo>
                    <a:pt x="97" y="129"/>
                  </a:moveTo>
                  <a:cubicBezTo>
                    <a:pt x="68" y="184"/>
                    <a:pt x="68" y="184"/>
                    <a:pt x="68" y="184"/>
                  </a:cubicBezTo>
                  <a:cubicBezTo>
                    <a:pt x="40" y="129"/>
                    <a:pt x="40" y="129"/>
                    <a:pt x="40" y="129"/>
                  </a:cubicBezTo>
                  <a:cubicBezTo>
                    <a:pt x="16" y="119"/>
                    <a:pt x="0" y="95"/>
                    <a:pt x="0" y="68"/>
                  </a:cubicBezTo>
                  <a:cubicBezTo>
                    <a:pt x="0" y="30"/>
                    <a:pt x="31" y="0"/>
                    <a:pt x="68" y="0"/>
                  </a:cubicBezTo>
                  <a:cubicBezTo>
                    <a:pt x="106" y="0"/>
                    <a:pt x="136" y="30"/>
                    <a:pt x="136" y="68"/>
                  </a:cubicBezTo>
                  <a:cubicBezTo>
                    <a:pt x="136" y="95"/>
                    <a:pt x="120" y="119"/>
                    <a:pt x="97" y="129"/>
                  </a:cubicBezTo>
                  <a:close/>
                </a:path>
              </a:pathLst>
            </a:custGeom>
            <a:noFill/>
            <a:ln w="19050" cap="rnd">
              <a:solidFill>
                <a:schemeClr val="accent2">
                  <a:lumMod val="75000"/>
                </a:schemeClr>
              </a:solidFill>
              <a:prstDash val="solid"/>
              <a:round/>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16" name="CuadroTexto 15">
            <a:extLst>
              <a:ext uri="{FF2B5EF4-FFF2-40B4-BE49-F238E27FC236}">
                <a16:creationId xmlns:a16="http://schemas.microsoft.com/office/drawing/2014/main" id="{3F4512CD-EF75-1296-87FA-BC2ABABCD75A}"/>
              </a:ext>
            </a:extLst>
          </p:cNvPr>
          <p:cNvSpPr txBox="1"/>
          <p:nvPr/>
        </p:nvSpPr>
        <p:spPr>
          <a:xfrm>
            <a:off x="6000291" y="1640085"/>
            <a:ext cx="1677256" cy="707886"/>
          </a:xfrm>
          <a:prstGeom prst="rect">
            <a:avLst/>
          </a:prstGeom>
          <a:noFill/>
        </p:spPr>
        <p:txBody>
          <a:bodyPr wrap="square">
            <a:spAutoFit/>
          </a:bodyPr>
          <a:lstStyle/>
          <a:p>
            <a:r>
              <a:rPr lang="es-ES_tradnl" sz="800" dirty="0">
                <a:solidFill>
                  <a:schemeClr val="bg1"/>
                </a:solidFill>
                <a:hlinkClick r:id="rId4">
                  <a:extLst>
                    <a:ext uri="{A12FA001-AC4F-418D-AE19-62706E023703}">
                      <ahyp:hlinkClr xmlns:ahyp="http://schemas.microsoft.com/office/drawing/2018/hyperlinkcolor" val="tx"/>
                    </a:ext>
                  </a:extLst>
                </a:hlinkClick>
              </a:rPr>
              <a:t>https://www.asuntoslegales.com.co/analisis/diego-marquez-arango-2610779/preguntas-sobre-operaciones-squeeze-out-en-las-sas-2930543</a:t>
            </a:r>
            <a:endParaRPr lang="es-ES_tradnl" sz="800" dirty="0">
              <a:solidFill>
                <a:schemeClr val="bg1"/>
              </a:solidFill>
            </a:endParaRPr>
          </a:p>
        </p:txBody>
      </p:sp>
      <p:sp>
        <p:nvSpPr>
          <p:cNvPr id="17" name="CuadroTexto 16">
            <a:extLst>
              <a:ext uri="{FF2B5EF4-FFF2-40B4-BE49-F238E27FC236}">
                <a16:creationId xmlns:a16="http://schemas.microsoft.com/office/drawing/2014/main" id="{58851D6D-E6C3-0026-0F9D-FB988056A33E}"/>
              </a:ext>
            </a:extLst>
          </p:cNvPr>
          <p:cNvSpPr txBox="1"/>
          <p:nvPr/>
        </p:nvSpPr>
        <p:spPr>
          <a:xfrm>
            <a:off x="3882140" y="1748730"/>
            <a:ext cx="1560040" cy="707886"/>
          </a:xfrm>
          <a:prstGeom prst="rect">
            <a:avLst/>
          </a:prstGeom>
          <a:noFill/>
        </p:spPr>
        <p:txBody>
          <a:bodyPr wrap="square">
            <a:spAutoFit/>
          </a:bodyPr>
          <a:lstStyle/>
          <a:p>
            <a:r>
              <a:rPr lang="es-ES_tradnl" sz="800" dirty="0">
                <a:solidFill>
                  <a:schemeClr val="accent2">
                    <a:lumMod val="75000"/>
                  </a:schemeClr>
                </a:solidFill>
                <a:hlinkClick r:id="rId5">
                  <a:extLst>
                    <a:ext uri="{A12FA001-AC4F-418D-AE19-62706E023703}">
                      <ahyp:hlinkClr xmlns:ahyp="http://schemas.microsoft.com/office/drawing/2018/hyperlinkcolor" val="tx"/>
                    </a:ext>
                  </a:extLst>
                </a:hlinkClick>
              </a:rPr>
              <a:t>https://www.asuntoslegales.com.co/analisis/diego-marquez-arango-2610779/dudas-sobre-el-derecho-de-retiro-en-sociedades-cerradas-3656021</a:t>
            </a:r>
            <a:endParaRPr lang="es-ES_tradnl" sz="800" dirty="0">
              <a:solidFill>
                <a:schemeClr val="accent2">
                  <a:lumMod val="75000"/>
                </a:schemeClr>
              </a:solidFill>
            </a:endParaRPr>
          </a:p>
        </p:txBody>
      </p:sp>
      <p:grpSp>
        <p:nvGrpSpPr>
          <p:cNvPr id="18" name="组合 1174">
            <a:extLst>
              <a:ext uri="{FF2B5EF4-FFF2-40B4-BE49-F238E27FC236}">
                <a16:creationId xmlns:a16="http://schemas.microsoft.com/office/drawing/2014/main" id="{0F5C7395-6A54-197C-5220-B714AE5E4198}"/>
              </a:ext>
            </a:extLst>
          </p:cNvPr>
          <p:cNvGrpSpPr/>
          <p:nvPr/>
        </p:nvGrpSpPr>
        <p:grpSpPr>
          <a:xfrm>
            <a:off x="3539687" y="1899283"/>
            <a:ext cx="335821" cy="455085"/>
            <a:chOff x="2449513" y="2233613"/>
            <a:chExt cx="509588" cy="690563"/>
          </a:xfrm>
        </p:grpSpPr>
        <p:sp>
          <p:nvSpPr>
            <p:cNvPr id="19" name="Oval 112">
              <a:extLst>
                <a:ext uri="{FF2B5EF4-FFF2-40B4-BE49-F238E27FC236}">
                  <a16:creationId xmlns:a16="http://schemas.microsoft.com/office/drawing/2014/main" id="{FC399DC7-43A8-B8B1-477B-6929659266D0}"/>
                </a:ext>
              </a:extLst>
            </p:cNvPr>
            <p:cNvSpPr>
              <a:spLocks noChangeArrowheads="1"/>
            </p:cNvSpPr>
            <p:nvPr/>
          </p:nvSpPr>
          <p:spPr bwMode="auto">
            <a:xfrm>
              <a:off x="2628900" y="2413001"/>
              <a:ext cx="149225" cy="150813"/>
            </a:xfrm>
            <a:prstGeom prst="ellipse">
              <a:avLst/>
            </a:prstGeom>
            <a:noFill/>
            <a:ln w="19050" cap="rnd">
              <a:solidFill>
                <a:schemeClr val="bg1"/>
              </a:solidFill>
              <a:prstDash val="solid"/>
              <a:round/>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20" name="Freeform 113">
              <a:extLst>
                <a:ext uri="{FF2B5EF4-FFF2-40B4-BE49-F238E27FC236}">
                  <a16:creationId xmlns:a16="http://schemas.microsoft.com/office/drawing/2014/main" id="{5E147EC8-92EB-425C-BB0C-1234EFD8B54C}"/>
                </a:ext>
              </a:extLst>
            </p:cNvPr>
            <p:cNvSpPr>
              <a:spLocks/>
            </p:cNvSpPr>
            <p:nvPr/>
          </p:nvSpPr>
          <p:spPr bwMode="auto">
            <a:xfrm>
              <a:off x="2449513" y="2233613"/>
              <a:ext cx="509588" cy="690563"/>
            </a:xfrm>
            <a:custGeom>
              <a:avLst/>
              <a:gdLst>
                <a:gd name="T0" fmla="*/ 97 w 136"/>
                <a:gd name="T1" fmla="*/ 129 h 184"/>
                <a:gd name="T2" fmla="*/ 68 w 136"/>
                <a:gd name="T3" fmla="*/ 184 h 184"/>
                <a:gd name="T4" fmla="*/ 40 w 136"/>
                <a:gd name="T5" fmla="*/ 129 h 184"/>
                <a:gd name="T6" fmla="*/ 0 w 136"/>
                <a:gd name="T7" fmla="*/ 68 h 184"/>
                <a:gd name="T8" fmla="*/ 68 w 136"/>
                <a:gd name="T9" fmla="*/ 0 h 184"/>
                <a:gd name="T10" fmla="*/ 136 w 136"/>
                <a:gd name="T11" fmla="*/ 68 h 184"/>
                <a:gd name="T12" fmla="*/ 97 w 136"/>
                <a:gd name="T13" fmla="*/ 129 h 184"/>
              </a:gdLst>
              <a:ahLst/>
              <a:cxnLst>
                <a:cxn ang="0">
                  <a:pos x="T0" y="T1"/>
                </a:cxn>
                <a:cxn ang="0">
                  <a:pos x="T2" y="T3"/>
                </a:cxn>
                <a:cxn ang="0">
                  <a:pos x="T4" y="T5"/>
                </a:cxn>
                <a:cxn ang="0">
                  <a:pos x="T6" y="T7"/>
                </a:cxn>
                <a:cxn ang="0">
                  <a:pos x="T8" y="T9"/>
                </a:cxn>
                <a:cxn ang="0">
                  <a:pos x="T10" y="T11"/>
                </a:cxn>
                <a:cxn ang="0">
                  <a:pos x="T12" y="T13"/>
                </a:cxn>
              </a:cxnLst>
              <a:rect l="0" t="0" r="r" b="b"/>
              <a:pathLst>
                <a:path w="136" h="184">
                  <a:moveTo>
                    <a:pt x="97" y="129"/>
                  </a:moveTo>
                  <a:cubicBezTo>
                    <a:pt x="68" y="184"/>
                    <a:pt x="68" y="184"/>
                    <a:pt x="68" y="184"/>
                  </a:cubicBezTo>
                  <a:cubicBezTo>
                    <a:pt x="40" y="129"/>
                    <a:pt x="40" y="129"/>
                    <a:pt x="40" y="129"/>
                  </a:cubicBezTo>
                  <a:cubicBezTo>
                    <a:pt x="16" y="119"/>
                    <a:pt x="0" y="95"/>
                    <a:pt x="0" y="68"/>
                  </a:cubicBezTo>
                  <a:cubicBezTo>
                    <a:pt x="0" y="30"/>
                    <a:pt x="31" y="0"/>
                    <a:pt x="68" y="0"/>
                  </a:cubicBezTo>
                  <a:cubicBezTo>
                    <a:pt x="106" y="0"/>
                    <a:pt x="136" y="30"/>
                    <a:pt x="136" y="68"/>
                  </a:cubicBezTo>
                  <a:cubicBezTo>
                    <a:pt x="136" y="95"/>
                    <a:pt x="120" y="119"/>
                    <a:pt x="97" y="129"/>
                  </a:cubicBezTo>
                  <a:close/>
                </a:path>
              </a:pathLst>
            </a:custGeom>
            <a:noFill/>
            <a:ln w="19050" cap="rnd">
              <a:solidFill>
                <a:schemeClr val="bg1"/>
              </a:solidFill>
              <a:prstDash val="solid"/>
              <a:round/>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grpSp>
    </p:spTree>
    <p:extLst>
      <p:ext uri="{BB962C8B-B14F-4D97-AF65-F5344CB8AC3E}">
        <p14:creationId xmlns:p14="http://schemas.microsoft.com/office/powerpoint/2010/main" val="39220932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98B2A85E-7DEE-F64B-9EAC-98292951283B}"/>
              </a:ext>
            </a:extLst>
          </p:cNvPr>
          <p:cNvPicPr>
            <a:picLocks noGrp="1" noChangeAspect="1"/>
          </p:cNvPicPr>
          <p:nvPr>
            <p:ph type="pic" sz="quarter" idx="13"/>
          </p:nvPr>
        </p:nvPicPr>
        <p:blipFill rotWithShape="1">
          <a:blip r:embed="rId2"/>
          <a:srcRect t="5785" b="5785"/>
          <a:stretch>
            <a:fillRect/>
          </a:stretch>
        </p:blipFill>
        <p:spPr/>
      </p:pic>
      <p:pic>
        <p:nvPicPr>
          <p:cNvPr id="2" name="Imagen 1">
            <a:extLst>
              <a:ext uri="{FF2B5EF4-FFF2-40B4-BE49-F238E27FC236}">
                <a16:creationId xmlns:a16="http://schemas.microsoft.com/office/drawing/2014/main" id="{DD6830B8-F591-A2D4-9740-7EA154F4DF01}"/>
              </a:ext>
            </a:extLst>
          </p:cNvPr>
          <p:cNvPicPr>
            <a:picLocks noChangeAspect="1"/>
          </p:cNvPicPr>
          <p:nvPr/>
        </p:nvPicPr>
        <p:blipFill>
          <a:blip r:embed="rId3"/>
          <a:stretch>
            <a:fillRect/>
          </a:stretch>
        </p:blipFill>
        <p:spPr>
          <a:xfrm>
            <a:off x="3858696" y="671873"/>
            <a:ext cx="4214087" cy="1459128"/>
          </a:xfrm>
          <a:prstGeom prst="rect">
            <a:avLst/>
          </a:prstGeom>
        </p:spPr>
      </p:pic>
      <p:sp>
        <p:nvSpPr>
          <p:cNvPr id="5" name="Rectangle 4">
            <a:extLst>
              <a:ext uri="{FF2B5EF4-FFF2-40B4-BE49-F238E27FC236}">
                <a16:creationId xmlns:a16="http://schemas.microsoft.com/office/drawing/2014/main" id="{2071F9CA-F432-B84B-95C8-1B998D4D211E}"/>
              </a:ext>
            </a:extLst>
          </p:cNvPr>
          <p:cNvSpPr/>
          <p:nvPr/>
        </p:nvSpPr>
        <p:spPr>
          <a:xfrm>
            <a:off x="448235" y="407893"/>
            <a:ext cx="11295529" cy="6042213"/>
          </a:xfrm>
          <a:prstGeom prst="rect">
            <a:avLst/>
          </a:prstGeom>
          <a:solidFill>
            <a:schemeClr val="accent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latin typeface="Lato" panose="020F0502020204030203" pitchFamily="34" charset="77"/>
            </a:endParaRPr>
          </a:p>
        </p:txBody>
      </p:sp>
      <p:sp>
        <p:nvSpPr>
          <p:cNvPr id="23" name="矩形 3" descr="e7d195523061f1c074694c8bbf98be7b1e4b015d796375963FD28840057458461C7CA0DAD340D15583DEDFC2E3241C4F392EF3A8B4D067B40CF4F149DD7E51F346B0CAB1BCCF6DB2480C67273C6C9E4C08495BA9E053F989E71ACE07A8739A520095689E208D6B809ABCF0A3D1A8395D871D965FADCA24DCB3E6A8C25AD400CC16E1D6A2735A735D">
            <a:extLst>
              <a:ext uri="{FF2B5EF4-FFF2-40B4-BE49-F238E27FC236}">
                <a16:creationId xmlns:a16="http://schemas.microsoft.com/office/drawing/2014/main" id="{05BFAF91-CF32-C14D-9D25-21AB58EA24DE}"/>
              </a:ext>
            </a:extLst>
          </p:cNvPr>
          <p:cNvSpPr/>
          <p:nvPr/>
        </p:nvSpPr>
        <p:spPr>
          <a:xfrm>
            <a:off x="0" y="2427890"/>
            <a:ext cx="12192000" cy="3231964"/>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altLang="zh-CN" sz="1800" b="0" i="0" u="none" strike="noStrike" kern="1200" cap="none" spc="0" normalizeH="0" baseline="0" dirty="0">
              <a:ln>
                <a:noFill/>
              </a:ln>
              <a:solidFill>
                <a:srgbClr val="FFFFFF"/>
              </a:solidFill>
              <a:effectLst/>
              <a:uLnTx/>
              <a:uFillTx/>
              <a:latin typeface="Lato" panose="020F0502020204030203" pitchFamily="34" charset="77"/>
              <a:ea typeface="等线" panose="02010600030101010101" pitchFamily="2" charset="-122"/>
            </a:endParaRPr>
          </a:p>
        </p:txBody>
      </p:sp>
      <p:cxnSp>
        <p:nvCxnSpPr>
          <p:cNvPr id="25" name="直接连接符 13">
            <a:extLst>
              <a:ext uri="{FF2B5EF4-FFF2-40B4-BE49-F238E27FC236}">
                <a16:creationId xmlns:a16="http://schemas.microsoft.com/office/drawing/2014/main" id="{9F6D0E9D-4B90-214F-BD27-D881EC97181F}"/>
              </a:ext>
            </a:extLst>
          </p:cNvPr>
          <p:cNvCxnSpPr>
            <a:cxnSpLocks/>
          </p:cNvCxnSpPr>
          <p:nvPr/>
        </p:nvCxnSpPr>
        <p:spPr>
          <a:xfrm>
            <a:off x="3377383" y="3360173"/>
            <a:ext cx="0" cy="135128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直接连接符 14">
            <a:extLst>
              <a:ext uri="{FF2B5EF4-FFF2-40B4-BE49-F238E27FC236}">
                <a16:creationId xmlns:a16="http://schemas.microsoft.com/office/drawing/2014/main" id="{E0AF2FAA-1D32-BC42-8634-7BC58D6ADCA6}"/>
              </a:ext>
            </a:extLst>
          </p:cNvPr>
          <p:cNvCxnSpPr>
            <a:cxnSpLocks/>
          </p:cNvCxnSpPr>
          <p:nvPr/>
        </p:nvCxnSpPr>
        <p:spPr>
          <a:xfrm>
            <a:off x="6135297" y="3360173"/>
            <a:ext cx="0" cy="135128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直接连接符 15">
            <a:extLst>
              <a:ext uri="{FF2B5EF4-FFF2-40B4-BE49-F238E27FC236}">
                <a16:creationId xmlns:a16="http://schemas.microsoft.com/office/drawing/2014/main" id="{4DC3A46E-384F-4B4F-82B2-FA1622F3E89A}"/>
              </a:ext>
            </a:extLst>
          </p:cNvPr>
          <p:cNvCxnSpPr>
            <a:cxnSpLocks/>
          </p:cNvCxnSpPr>
          <p:nvPr/>
        </p:nvCxnSpPr>
        <p:spPr>
          <a:xfrm>
            <a:off x="8893211" y="3360173"/>
            <a:ext cx="0" cy="135128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0" name="矩形 3" descr="e7d195523061f1c074694c8bbf98be7b1e4b015d796375963FD28840057458461C7CA0DAD340D15583DEDFC2E3241C4F392EF3A8B4D067B40CF4F149DD7E51F346B0CAB1BCCF6DB2480C67273C6C9E4C08495BA9E053F989E71ACE07A8739A520095689E208D6B809ABCF0A3D1A8395D871D965FADCA24DCB3E6A8C25AD400CC16E1D6A2735A735D">
            <a:extLst>
              <a:ext uri="{FF2B5EF4-FFF2-40B4-BE49-F238E27FC236}">
                <a16:creationId xmlns:a16="http://schemas.microsoft.com/office/drawing/2014/main" id="{642561D4-3719-2E4A-8DA3-1CDD9F19C97D}"/>
              </a:ext>
            </a:extLst>
          </p:cNvPr>
          <p:cNvSpPr/>
          <p:nvPr/>
        </p:nvSpPr>
        <p:spPr>
          <a:xfrm>
            <a:off x="4912139" y="952292"/>
            <a:ext cx="2367722" cy="215444"/>
          </a:xfrm>
          <a:prstGeom prst="rect">
            <a:avLst/>
          </a:prstGeom>
        </p:spPr>
        <p:txBody>
          <a:bodyPr wrap="square">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s-ES_tradnl" altLang="zh-CN" sz="800" dirty="0">
                <a:solidFill>
                  <a:schemeClr val="accent2"/>
                </a:solidFill>
                <a:latin typeface="Lato" panose="020F0502020204030203" pitchFamily="34" charset="77"/>
                <a:ea typeface="苹方 粗体" panose="020B0600000000000000" pitchFamily="34" charset="-122"/>
                <a:cs typeface="Segoe UI Light" panose="020B0502040204020203" pitchFamily="34" charset="0"/>
              </a:rPr>
              <a:t>MAYORITARIOS VS MINORITARIOS</a:t>
            </a:r>
            <a:endParaRPr kumimoji="0" lang="es-ES_tradnl" altLang="zh-CN" sz="800" b="0" i="0" u="none" strike="noStrike" kern="1200" cap="none" spc="0" normalizeH="0" baseline="0" dirty="0">
              <a:ln>
                <a:noFill/>
              </a:ln>
              <a:solidFill>
                <a:schemeClr val="accent2"/>
              </a:solidFill>
              <a:effectLst/>
              <a:uLnTx/>
              <a:uFillTx/>
              <a:latin typeface="Lato" panose="020F0502020204030203" pitchFamily="34" charset="77"/>
              <a:ea typeface="苹方 粗体" panose="020B0600000000000000" pitchFamily="34" charset="-122"/>
              <a:cs typeface="Segoe UI Light" panose="020B0502040204020203" pitchFamily="34" charset="0"/>
            </a:endParaRPr>
          </a:p>
        </p:txBody>
      </p:sp>
      <p:grpSp>
        <p:nvGrpSpPr>
          <p:cNvPr id="41" name="组合 4" descr="e7d195523061f1c074694c8bbf98be7b1e4b015d796375963FD28840057458461C7CA0DAD340D15583DEDFC2E3241C4F392EF3A8B4D067B40CF4F149DD7E51F346B0CAB1BCCF6DB2480C67273C6C9E4C08495BA9E053F989E71ACE07A8739A520095689E208D6B809ABCF0A3D1A8395D871D965FADCA24DCB3E6A8C25AD400CC16E1D6A2735A735D">
            <a:extLst>
              <a:ext uri="{FF2B5EF4-FFF2-40B4-BE49-F238E27FC236}">
                <a16:creationId xmlns:a16="http://schemas.microsoft.com/office/drawing/2014/main" id="{EC4A6A3D-DE90-1244-BC39-395B8AE13F07}"/>
              </a:ext>
            </a:extLst>
          </p:cNvPr>
          <p:cNvGrpSpPr/>
          <p:nvPr/>
        </p:nvGrpSpPr>
        <p:grpSpPr>
          <a:xfrm>
            <a:off x="4119217" y="1049921"/>
            <a:ext cx="3953566" cy="0"/>
            <a:chOff x="4121426" y="689113"/>
            <a:chExt cx="3953566" cy="0"/>
          </a:xfrm>
        </p:grpSpPr>
        <p:cxnSp>
          <p:nvCxnSpPr>
            <p:cNvPr id="42" name="直接连接符 5">
              <a:extLst>
                <a:ext uri="{FF2B5EF4-FFF2-40B4-BE49-F238E27FC236}">
                  <a16:creationId xmlns:a16="http://schemas.microsoft.com/office/drawing/2014/main" id="{06B3B104-DD11-0A4B-80F1-88897631C7EB}"/>
                </a:ext>
              </a:extLst>
            </p:cNvPr>
            <p:cNvCxnSpPr/>
            <p:nvPr/>
          </p:nvCxnSpPr>
          <p:spPr>
            <a:xfrm>
              <a:off x="4121426" y="689113"/>
              <a:ext cx="671444"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3" name="直接连接符 6">
              <a:extLst>
                <a:ext uri="{FF2B5EF4-FFF2-40B4-BE49-F238E27FC236}">
                  <a16:creationId xmlns:a16="http://schemas.microsoft.com/office/drawing/2014/main" id="{3E858EC2-ACD4-5040-966A-C63B9674B76E}"/>
                </a:ext>
              </a:extLst>
            </p:cNvPr>
            <p:cNvCxnSpPr/>
            <p:nvPr/>
          </p:nvCxnSpPr>
          <p:spPr>
            <a:xfrm>
              <a:off x="7403548" y="689113"/>
              <a:ext cx="671444"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45" name="Group 58">
            <a:extLst>
              <a:ext uri="{FF2B5EF4-FFF2-40B4-BE49-F238E27FC236}">
                <a16:creationId xmlns:a16="http://schemas.microsoft.com/office/drawing/2014/main" id="{0E3BE6DB-BE73-9447-9ECF-8C05052178E5}"/>
              </a:ext>
            </a:extLst>
          </p:cNvPr>
          <p:cNvGrpSpPr>
            <a:grpSpLocks noChangeAspect="1"/>
          </p:cNvGrpSpPr>
          <p:nvPr/>
        </p:nvGrpSpPr>
        <p:grpSpPr bwMode="auto">
          <a:xfrm>
            <a:off x="1906565" y="3091771"/>
            <a:ext cx="225675" cy="345665"/>
            <a:chOff x="2739" y="1945"/>
            <a:chExt cx="284" cy="435"/>
          </a:xfrm>
        </p:grpSpPr>
        <p:sp>
          <p:nvSpPr>
            <p:cNvPr id="46" name="Line 59">
              <a:extLst>
                <a:ext uri="{FF2B5EF4-FFF2-40B4-BE49-F238E27FC236}">
                  <a16:creationId xmlns:a16="http://schemas.microsoft.com/office/drawing/2014/main" id="{2FF53463-C6B2-D54F-977D-871A87290940}"/>
                </a:ext>
              </a:extLst>
            </p:cNvPr>
            <p:cNvSpPr>
              <a:spLocks noChangeShapeType="1"/>
            </p:cNvSpPr>
            <p:nvPr/>
          </p:nvSpPr>
          <p:spPr bwMode="auto">
            <a:xfrm flipH="1">
              <a:off x="2815" y="2266"/>
              <a:ext cx="132" cy="0"/>
            </a:xfrm>
            <a:prstGeom prst="line">
              <a:avLst/>
            </a:prstGeom>
            <a:noFill/>
            <a:ln w="17526" cap="rnd">
              <a:solidFill>
                <a:srgbClr val="FFFFF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s-ES_tradnl" altLang="zh-CN" dirty="0">
                <a:latin typeface="Lato" panose="020F0502020204030203" pitchFamily="34" charset="77"/>
              </a:endParaRPr>
            </a:p>
          </p:txBody>
        </p:sp>
        <p:sp>
          <p:nvSpPr>
            <p:cNvPr id="47" name="Freeform 60">
              <a:extLst>
                <a:ext uri="{FF2B5EF4-FFF2-40B4-BE49-F238E27FC236}">
                  <a16:creationId xmlns:a16="http://schemas.microsoft.com/office/drawing/2014/main" id="{4333A087-6EAF-704D-BB22-2066559E292B}"/>
                </a:ext>
              </a:extLst>
            </p:cNvPr>
            <p:cNvSpPr>
              <a:spLocks/>
            </p:cNvSpPr>
            <p:nvPr/>
          </p:nvSpPr>
          <p:spPr bwMode="auto">
            <a:xfrm>
              <a:off x="2833" y="2342"/>
              <a:ext cx="95" cy="38"/>
            </a:xfrm>
            <a:custGeom>
              <a:avLst/>
              <a:gdLst>
                <a:gd name="T0" fmla="*/ 0 w 40"/>
                <a:gd name="T1" fmla="*/ 0 h 16"/>
                <a:gd name="T2" fmla="*/ 0 w 40"/>
                <a:gd name="T3" fmla="*/ 8 h 16"/>
                <a:gd name="T4" fmla="*/ 8 w 40"/>
                <a:gd name="T5" fmla="*/ 16 h 16"/>
                <a:gd name="T6" fmla="*/ 32 w 40"/>
                <a:gd name="T7" fmla="*/ 16 h 16"/>
                <a:gd name="T8" fmla="*/ 40 w 40"/>
                <a:gd name="T9" fmla="*/ 8 h 16"/>
                <a:gd name="T10" fmla="*/ 40 w 40"/>
                <a:gd name="T11" fmla="*/ 0 h 16"/>
              </a:gdLst>
              <a:ahLst/>
              <a:cxnLst>
                <a:cxn ang="0">
                  <a:pos x="T0" y="T1"/>
                </a:cxn>
                <a:cxn ang="0">
                  <a:pos x="T2" y="T3"/>
                </a:cxn>
                <a:cxn ang="0">
                  <a:pos x="T4" y="T5"/>
                </a:cxn>
                <a:cxn ang="0">
                  <a:pos x="T6" y="T7"/>
                </a:cxn>
                <a:cxn ang="0">
                  <a:pos x="T8" y="T9"/>
                </a:cxn>
                <a:cxn ang="0">
                  <a:pos x="T10" y="T11"/>
                </a:cxn>
              </a:cxnLst>
              <a:rect l="0" t="0" r="r" b="b"/>
              <a:pathLst>
                <a:path w="40" h="16">
                  <a:moveTo>
                    <a:pt x="0" y="0"/>
                  </a:moveTo>
                  <a:cubicBezTo>
                    <a:pt x="0" y="8"/>
                    <a:pt x="0" y="8"/>
                    <a:pt x="0" y="8"/>
                  </a:cubicBezTo>
                  <a:cubicBezTo>
                    <a:pt x="0" y="12"/>
                    <a:pt x="4" y="16"/>
                    <a:pt x="8" y="16"/>
                  </a:cubicBezTo>
                  <a:cubicBezTo>
                    <a:pt x="32" y="16"/>
                    <a:pt x="32" y="16"/>
                    <a:pt x="32" y="16"/>
                  </a:cubicBezTo>
                  <a:cubicBezTo>
                    <a:pt x="37" y="16"/>
                    <a:pt x="40" y="12"/>
                    <a:pt x="40" y="8"/>
                  </a:cubicBezTo>
                  <a:cubicBezTo>
                    <a:pt x="40" y="0"/>
                    <a:pt x="40" y="0"/>
                    <a:pt x="40" y="0"/>
                  </a:cubicBezTo>
                </a:path>
              </a:pathLst>
            </a:custGeom>
            <a:noFill/>
            <a:ln w="17526" cap="rnd">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s-ES_tradnl" altLang="zh-CN" dirty="0">
                <a:latin typeface="Lato" panose="020F0502020204030203" pitchFamily="34" charset="77"/>
              </a:endParaRPr>
            </a:p>
          </p:txBody>
        </p:sp>
        <p:sp>
          <p:nvSpPr>
            <p:cNvPr id="48" name="Freeform 61">
              <a:extLst>
                <a:ext uri="{FF2B5EF4-FFF2-40B4-BE49-F238E27FC236}">
                  <a16:creationId xmlns:a16="http://schemas.microsoft.com/office/drawing/2014/main" id="{5520E592-7535-2F4C-9956-07408BCC68D7}"/>
                </a:ext>
              </a:extLst>
            </p:cNvPr>
            <p:cNvSpPr>
              <a:spLocks/>
            </p:cNvSpPr>
            <p:nvPr/>
          </p:nvSpPr>
          <p:spPr bwMode="auto">
            <a:xfrm>
              <a:off x="2739" y="1945"/>
              <a:ext cx="284" cy="397"/>
            </a:xfrm>
            <a:custGeom>
              <a:avLst/>
              <a:gdLst>
                <a:gd name="T0" fmla="*/ 32 w 120"/>
                <a:gd name="T1" fmla="*/ 144 h 168"/>
                <a:gd name="T2" fmla="*/ 0 w 120"/>
                <a:gd name="T3" fmla="*/ 60 h 168"/>
                <a:gd name="T4" fmla="*/ 60 w 120"/>
                <a:gd name="T5" fmla="*/ 0 h 168"/>
                <a:gd name="T6" fmla="*/ 120 w 120"/>
                <a:gd name="T7" fmla="*/ 60 h 168"/>
                <a:gd name="T8" fmla="*/ 88 w 120"/>
                <a:gd name="T9" fmla="*/ 144 h 168"/>
                <a:gd name="T10" fmla="*/ 88 w 120"/>
                <a:gd name="T11" fmla="*/ 168 h 168"/>
                <a:gd name="T12" fmla="*/ 32 w 120"/>
                <a:gd name="T13" fmla="*/ 168 h 168"/>
                <a:gd name="T14" fmla="*/ 32 w 120"/>
                <a:gd name="T15" fmla="*/ 144 h 1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0" h="168">
                  <a:moveTo>
                    <a:pt x="32" y="144"/>
                  </a:moveTo>
                  <a:cubicBezTo>
                    <a:pt x="32" y="120"/>
                    <a:pt x="0" y="93"/>
                    <a:pt x="0" y="60"/>
                  </a:cubicBezTo>
                  <a:cubicBezTo>
                    <a:pt x="0" y="26"/>
                    <a:pt x="27" y="0"/>
                    <a:pt x="60" y="0"/>
                  </a:cubicBezTo>
                  <a:cubicBezTo>
                    <a:pt x="93" y="0"/>
                    <a:pt x="120" y="26"/>
                    <a:pt x="120" y="60"/>
                  </a:cubicBezTo>
                  <a:cubicBezTo>
                    <a:pt x="120" y="93"/>
                    <a:pt x="88" y="120"/>
                    <a:pt x="88" y="144"/>
                  </a:cubicBezTo>
                  <a:cubicBezTo>
                    <a:pt x="88" y="168"/>
                    <a:pt x="88" y="168"/>
                    <a:pt x="88" y="168"/>
                  </a:cubicBezTo>
                  <a:cubicBezTo>
                    <a:pt x="32" y="168"/>
                    <a:pt x="32" y="168"/>
                    <a:pt x="32" y="168"/>
                  </a:cubicBezTo>
                  <a:cubicBezTo>
                    <a:pt x="32" y="144"/>
                    <a:pt x="32" y="144"/>
                    <a:pt x="32" y="144"/>
                  </a:cubicBezTo>
                </a:path>
              </a:pathLst>
            </a:custGeom>
            <a:noFill/>
            <a:ln w="17526" cap="rnd">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s-ES_tradnl" altLang="zh-CN" dirty="0">
                <a:latin typeface="Lato" panose="020F0502020204030203" pitchFamily="34" charset="77"/>
              </a:endParaRPr>
            </a:p>
          </p:txBody>
        </p:sp>
        <p:sp>
          <p:nvSpPr>
            <p:cNvPr id="49" name="Freeform 62">
              <a:extLst>
                <a:ext uri="{FF2B5EF4-FFF2-40B4-BE49-F238E27FC236}">
                  <a16:creationId xmlns:a16="http://schemas.microsoft.com/office/drawing/2014/main" id="{44FD3FD1-D128-6C42-B887-3C55A717B909}"/>
                </a:ext>
              </a:extLst>
            </p:cNvPr>
            <p:cNvSpPr>
              <a:spLocks/>
            </p:cNvSpPr>
            <p:nvPr/>
          </p:nvSpPr>
          <p:spPr bwMode="auto">
            <a:xfrm>
              <a:off x="2796" y="2002"/>
              <a:ext cx="75" cy="170"/>
            </a:xfrm>
            <a:custGeom>
              <a:avLst/>
              <a:gdLst>
                <a:gd name="T0" fmla="*/ 32 w 32"/>
                <a:gd name="T1" fmla="*/ 0 h 72"/>
                <a:gd name="T2" fmla="*/ 0 w 32"/>
                <a:gd name="T3" fmla="*/ 36 h 72"/>
                <a:gd name="T4" fmla="*/ 16 w 32"/>
                <a:gd name="T5" fmla="*/ 72 h 72"/>
              </a:gdLst>
              <a:ahLst/>
              <a:cxnLst>
                <a:cxn ang="0">
                  <a:pos x="T0" y="T1"/>
                </a:cxn>
                <a:cxn ang="0">
                  <a:pos x="T2" y="T3"/>
                </a:cxn>
                <a:cxn ang="0">
                  <a:pos x="T4" y="T5"/>
                </a:cxn>
              </a:cxnLst>
              <a:rect l="0" t="0" r="r" b="b"/>
              <a:pathLst>
                <a:path w="32" h="72">
                  <a:moveTo>
                    <a:pt x="32" y="0"/>
                  </a:moveTo>
                  <a:cubicBezTo>
                    <a:pt x="14" y="2"/>
                    <a:pt x="0" y="17"/>
                    <a:pt x="0" y="36"/>
                  </a:cubicBezTo>
                  <a:cubicBezTo>
                    <a:pt x="0" y="46"/>
                    <a:pt x="10" y="61"/>
                    <a:pt x="16" y="72"/>
                  </a:cubicBezTo>
                </a:path>
              </a:pathLst>
            </a:custGeom>
            <a:noFill/>
            <a:ln w="17526" cap="rnd">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s-ES_tradnl" altLang="zh-CN" dirty="0">
                <a:latin typeface="Lato" panose="020F0502020204030203" pitchFamily="34" charset="77"/>
              </a:endParaRPr>
            </a:p>
          </p:txBody>
        </p:sp>
      </p:grpSp>
      <p:grpSp>
        <p:nvGrpSpPr>
          <p:cNvPr id="50" name="Group 66">
            <a:extLst>
              <a:ext uri="{FF2B5EF4-FFF2-40B4-BE49-F238E27FC236}">
                <a16:creationId xmlns:a16="http://schemas.microsoft.com/office/drawing/2014/main" id="{6AEB98FE-E894-7341-B1A2-1E0F6442C2D0}"/>
              </a:ext>
            </a:extLst>
          </p:cNvPr>
          <p:cNvGrpSpPr>
            <a:grpSpLocks noChangeAspect="1"/>
          </p:cNvGrpSpPr>
          <p:nvPr/>
        </p:nvGrpSpPr>
        <p:grpSpPr bwMode="auto">
          <a:xfrm>
            <a:off x="10279715" y="3048411"/>
            <a:ext cx="345665" cy="346459"/>
            <a:chOff x="2660" y="1942"/>
            <a:chExt cx="435" cy="436"/>
          </a:xfrm>
        </p:grpSpPr>
        <p:sp>
          <p:nvSpPr>
            <p:cNvPr id="51" name="Freeform 67">
              <a:extLst>
                <a:ext uri="{FF2B5EF4-FFF2-40B4-BE49-F238E27FC236}">
                  <a16:creationId xmlns:a16="http://schemas.microsoft.com/office/drawing/2014/main" id="{F40D8487-7FAF-9B4D-B97C-8F871C4266C6}"/>
                </a:ext>
              </a:extLst>
            </p:cNvPr>
            <p:cNvSpPr>
              <a:spLocks/>
            </p:cNvSpPr>
            <p:nvPr/>
          </p:nvSpPr>
          <p:spPr bwMode="auto">
            <a:xfrm>
              <a:off x="2660" y="1942"/>
              <a:ext cx="435" cy="322"/>
            </a:xfrm>
            <a:custGeom>
              <a:avLst/>
              <a:gdLst>
                <a:gd name="T0" fmla="*/ 0 w 184"/>
                <a:gd name="T1" fmla="*/ 128 h 136"/>
                <a:gd name="T2" fmla="*/ 9 w 184"/>
                <a:gd name="T3" fmla="*/ 136 h 136"/>
                <a:gd name="T4" fmla="*/ 177 w 184"/>
                <a:gd name="T5" fmla="*/ 136 h 136"/>
                <a:gd name="T6" fmla="*/ 184 w 184"/>
                <a:gd name="T7" fmla="*/ 128 h 136"/>
                <a:gd name="T8" fmla="*/ 184 w 184"/>
                <a:gd name="T9" fmla="*/ 8 h 136"/>
                <a:gd name="T10" fmla="*/ 176 w 184"/>
                <a:gd name="T11" fmla="*/ 0 h 136"/>
                <a:gd name="T12" fmla="*/ 8 w 184"/>
                <a:gd name="T13" fmla="*/ 0 h 136"/>
                <a:gd name="T14" fmla="*/ 0 w 184"/>
                <a:gd name="T15" fmla="*/ 8 h 136"/>
                <a:gd name="T16" fmla="*/ 0 w 184"/>
                <a:gd name="T17" fmla="*/ 128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4" h="136">
                  <a:moveTo>
                    <a:pt x="0" y="128"/>
                  </a:moveTo>
                  <a:cubicBezTo>
                    <a:pt x="0" y="132"/>
                    <a:pt x="4" y="136"/>
                    <a:pt x="9" y="136"/>
                  </a:cubicBezTo>
                  <a:cubicBezTo>
                    <a:pt x="177" y="136"/>
                    <a:pt x="177" y="136"/>
                    <a:pt x="177" y="136"/>
                  </a:cubicBezTo>
                  <a:cubicBezTo>
                    <a:pt x="181" y="136"/>
                    <a:pt x="184" y="132"/>
                    <a:pt x="184" y="128"/>
                  </a:cubicBezTo>
                  <a:cubicBezTo>
                    <a:pt x="184" y="8"/>
                    <a:pt x="184" y="8"/>
                    <a:pt x="184" y="8"/>
                  </a:cubicBezTo>
                  <a:cubicBezTo>
                    <a:pt x="184" y="3"/>
                    <a:pt x="181" y="0"/>
                    <a:pt x="176" y="0"/>
                  </a:cubicBezTo>
                  <a:cubicBezTo>
                    <a:pt x="8" y="0"/>
                    <a:pt x="8" y="0"/>
                    <a:pt x="8" y="0"/>
                  </a:cubicBezTo>
                  <a:cubicBezTo>
                    <a:pt x="4" y="0"/>
                    <a:pt x="0" y="3"/>
                    <a:pt x="0" y="8"/>
                  </a:cubicBezTo>
                  <a:lnTo>
                    <a:pt x="0" y="128"/>
                  </a:lnTo>
                  <a:close/>
                </a:path>
              </a:pathLst>
            </a:custGeom>
            <a:noFill/>
            <a:ln w="17526" cap="rnd">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s-ES_tradnl" altLang="zh-CN" dirty="0">
                <a:latin typeface="Lato" panose="020F0502020204030203" pitchFamily="34" charset="77"/>
              </a:endParaRPr>
            </a:p>
          </p:txBody>
        </p:sp>
        <p:sp>
          <p:nvSpPr>
            <p:cNvPr id="52" name="Line 68">
              <a:extLst>
                <a:ext uri="{FF2B5EF4-FFF2-40B4-BE49-F238E27FC236}">
                  <a16:creationId xmlns:a16="http://schemas.microsoft.com/office/drawing/2014/main" id="{B124AB79-A080-4947-B7B4-2B518E41BF13}"/>
                </a:ext>
              </a:extLst>
            </p:cNvPr>
            <p:cNvSpPr>
              <a:spLocks noChangeShapeType="1"/>
            </p:cNvSpPr>
            <p:nvPr/>
          </p:nvSpPr>
          <p:spPr bwMode="auto">
            <a:xfrm>
              <a:off x="2662" y="2207"/>
              <a:ext cx="433" cy="0"/>
            </a:xfrm>
            <a:prstGeom prst="line">
              <a:avLst/>
            </a:prstGeom>
            <a:noFill/>
            <a:ln w="17526" cap="rnd">
              <a:solidFill>
                <a:srgbClr val="FFFFF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s-ES_tradnl" altLang="zh-CN" dirty="0">
                <a:latin typeface="Lato" panose="020F0502020204030203" pitchFamily="34" charset="77"/>
              </a:endParaRPr>
            </a:p>
          </p:txBody>
        </p:sp>
        <p:sp>
          <p:nvSpPr>
            <p:cNvPr id="53" name="Freeform 69">
              <a:extLst>
                <a:ext uri="{FF2B5EF4-FFF2-40B4-BE49-F238E27FC236}">
                  <a16:creationId xmlns:a16="http://schemas.microsoft.com/office/drawing/2014/main" id="{5C7CD72A-661C-744B-91F1-F35D1D727337}"/>
                </a:ext>
              </a:extLst>
            </p:cNvPr>
            <p:cNvSpPr>
              <a:spLocks/>
            </p:cNvSpPr>
            <p:nvPr/>
          </p:nvSpPr>
          <p:spPr bwMode="auto">
            <a:xfrm>
              <a:off x="2849" y="2273"/>
              <a:ext cx="57" cy="67"/>
            </a:xfrm>
            <a:custGeom>
              <a:avLst/>
              <a:gdLst>
                <a:gd name="T0" fmla="*/ 57 w 57"/>
                <a:gd name="T1" fmla="*/ 0 h 67"/>
                <a:gd name="T2" fmla="*/ 57 w 57"/>
                <a:gd name="T3" fmla="*/ 67 h 67"/>
                <a:gd name="T4" fmla="*/ 0 w 57"/>
                <a:gd name="T5" fmla="*/ 67 h 67"/>
                <a:gd name="T6" fmla="*/ 0 w 57"/>
                <a:gd name="T7" fmla="*/ 0 h 67"/>
              </a:gdLst>
              <a:ahLst/>
              <a:cxnLst>
                <a:cxn ang="0">
                  <a:pos x="T0" y="T1"/>
                </a:cxn>
                <a:cxn ang="0">
                  <a:pos x="T2" y="T3"/>
                </a:cxn>
                <a:cxn ang="0">
                  <a:pos x="T4" y="T5"/>
                </a:cxn>
                <a:cxn ang="0">
                  <a:pos x="T6" y="T7"/>
                </a:cxn>
              </a:cxnLst>
              <a:rect l="0" t="0" r="r" b="b"/>
              <a:pathLst>
                <a:path w="57" h="67">
                  <a:moveTo>
                    <a:pt x="57" y="0"/>
                  </a:moveTo>
                  <a:lnTo>
                    <a:pt x="57" y="67"/>
                  </a:lnTo>
                  <a:lnTo>
                    <a:pt x="0" y="67"/>
                  </a:lnTo>
                  <a:lnTo>
                    <a:pt x="0" y="0"/>
                  </a:lnTo>
                </a:path>
              </a:pathLst>
            </a:custGeom>
            <a:noFill/>
            <a:ln w="17526" cap="rnd">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s-ES_tradnl" altLang="zh-CN" dirty="0">
                <a:latin typeface="Lato" panose="020F0502020204030203" pitchFamily="34" charset="77"/>
              </a:endParaRPr>
            </a:p>
          </p:txBody>
        </p:sp>
        <p:sp>
          <p:nvSpPr>
            <p:cNvPr id="54" name="Freeform 70">
              <a:extLst>
                <a:ext uri="{FF2B5EF4-FFF2-40B4-BE49-F238E27FC236}">
                  <a16:creationId xmlns:a16="http://schemas.microsoft.com/office/drawing/2014/main" id="{92FA771B-C476-254F-885C-A913E55C9E37}"/>
                </a:ext>
              </a:extLst>
            </p:cNvPr>
            <p:cNvSpPr>
              <a:spLocks/>
            </p:cNvSpPr>
            <p:nvPr/>
          </p:nvSpPr>
          <p:spPr bwMode="auto">
            <a:xfrm>
              <a:off x="2792" y="2304"/>
              <a:ext cx="171" cy="74"/>
            </a:xfrm>
            <a:custGeom>
              <a:avLst/>
              <a:gdLst>
                <a:gd name="T0" fmla="*/ 52 w 72"/>
                <a:gd name="T1" fmla="*/ 0 h 31"/>
                <a:gd name="T2" fmla="*/ 72 w 72"/>
                <a:gd name="T3" fmla="*/ 15 h 31"/>
                <a:gd name="T4" fmla="*/ 72 w 72"/>
                <a:gd name="T5" fmla="*/ 15 h 31"/>
                <a:gd name="T6" fmla="*/ 36 w 72"/>
                <a:gd name="T7" fmla="*/ 31 h 31"/>
                <a:gd name="T8" fmla="*/ 0 w 72"/>
                <a:gd name="T9" fmla="*/ 15 h 31"/>
                <a:gd name="T10" fmla="*/ 21 w 72"/>
                <a:gd name="T11" fmla="*/ 0 h 31"/>
              </a:gdLst>
              <a:ahLst/>
              <a:cxnLst>
                <a:cxn ang="0">
                  <a:pos x="T0" y="T1"/>
                </a:cxn>
                <a:cxn ang="0">
                  <a:pos x="T2" y="T3"/>
                </a:cxn>
                <a:cxn ang="0">
                  <a:pos x="T4" y="T5"/>
                </a:cxn>
                <a:cxn ang="0">
                  <a:pos x="T6" y="T7"/>
                </a:cxn>
                <a:cxn ang="0">
                  <a:pos x="T8" y="T9"/>
                </a:cxn>
                <a:cxn ang="0">
                  <a:pos x="T10" y="T11"/>
                </a:cxn>
              </a:cxnLst>
              <a:rect l="0" t="0" r="r" b="b"/>
              <a:pathLst>
                <a:path w="72" h="31">
                  <a:moveTo>
                    <a:pt x="52" y="0"/>
                  </a:moveTo>
                  <a:cubicBezTo>
                    <a:pt x="64" y="3"/>
                    <a:pt x="72" y="9"/>
                    <a:pt x="72" y="15"/>
                  </a:cubicBezTo>
                  <a:cubicBezTo>
                    <a:pt x="72" y="15"/>
                    <a:pt x="72" y="15"/>
                    <a:pt x="72" y="15"/>
                  </a:cubicBezTo>
                  <a:cubicBezTo>
                    <a:pt x="72" y="24"/>
                    <a:pt x="56" y="31"/>
                    <a:pt x="36" y="31"/>
                  </a:cubicBezTo>
                  <a:cubicBezTo>
                    <a:pt x="16" y="31"/>
                    <a:pt x="0" y="24"/>
                    <a:pt x="0" y="15"/>
                  </a:cubicBezTo>
                  <a:cubicBezTo>
                    <a:pt x="0" y="8"/>
                    <a:pt x="9" y="3"/>
                    <a:pt x="21" y="0"/>
                  </a:cubicBezTo>
                </a:path>
              </a:pathLst>
            </a:custGeom>
            <a:noFill/>
            <a:ln w="17526" cap="rnd">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s-ES_tradnl" altLang="zh-CN" dirty="0">
                <a:latin typeface="Lato" panose="020F0502020204030203" pitchFamily="34" charset="77"/>
              </a:endParaRPr>
            </a:p>
          </p:txBody>
        </p:sp>
      </p:grpSp>
      <p:grpSp>
        <p:nvGrpSpPr>
          <p:cNvPr id="55" name="组合 1172">
            <a:extLst>
              <a:ext uri="{FF2B5EF4-FFF2-40B4-BE49-F238E27FC236}">
                <a16:creationId xmlns:a16="http://schemas.microsoft.com/office/drawing/2014/main" id="{35130806-B913-614E-82B1-EEDC2722AC6A}"/>
              </a:ext>
            </a:extLst>
          </p:cNvPr>
          <p:cNvGrpSpPr/>
          <p:nvPr/>
        </p:nvGrpSpPr>
        <p:grpSpPr>
          <a:xfrm>
            <a:off x="4606686" y="3076399"/>
            <a:ext cx="345665" cy="345665"/>
            <a:chOff x="588963" y="4003676"/>
            <a:chExt cx="690563" cy="690563"/>
          </a:xfrm>
        </p:grpSpPr>
        <p:sp>
          <p:nvSpPr>
            <p:cNvPr id="56" name="Oval 127">
              <a:extLst>
                <a:ext uri="{FF2B5EF4-FFF2-40B4-BE49-F238E27FC236}">
                  <a16:creationId xmlns:a16="http://schemas.microsoft.com/office/drawing/2014/main" id="{B9BA0A70-939E-9746-89E4-D6B21DBA7424}"/>
                </a:ext>
              </a:extLst>
            </p:cNvPr>
            <p:cNvSpPr>
              <a:spLocks noChangeArrowheads="1"/>
            </p:cNvSpPr>
            <p:nvPr/>
          </p:nvSpPr>
          <p:spPr bwMode="auto">
            <a:xfrm>
              <a:off x="588963" y="4003676"/>
              <a:ext cx="690563" cy="690563"/>
            </a:xfrm>
            <a:prstGeom prst="ellipse">
              <a:avLst/>
            </a:prstGeom>
            <a:noFill/>
            <a:ln w="17526" cap="rnd">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s-ES_tradnl" altLang="zh-CN" dirty="0">
                <a:latin typeface="Lato" panose="020F0502020204030203" pitchFamily="34" charset="77"/>
              </a:endParaRPr>
            </a:p>
          </p:txBody>
        </p:sp>
        <p:sp>
          <p:nvSpPr>
            <p:cNvPr id="57" name="Freeform 128">
              <a:extLst>
                <a:ext uri="{FF2B5EF4-FFF2-40B4-BE49-F238E27FC236}">
                  <a16:creationId xmlns:a16="http://schemas.microsoft.com/office/drawing/2014/main" id="{1549389E-FAB8-FB46-B706-CE0BFC49D1B8}"/>
                </a:ext>
              </a:extLst>
            </p:cNvPr>
            <p:cNvSpPr>
              <a:spLocks/>
            </p:cNvSpPr>
            <p:nvPr/>
          </p:nvSpPr>
          <p:spPr bwMode="auto">
            <a:xfrm>
              <a:off x="738188" y="4213226"/>
              <a:ext cx="330200" cy="330200"/>
            </a:xfrm>
            <a:custGeom>
              <a:avLst/>
              <a:gdLst>
                <a:gd name="T0" fmla="*/ 140 w 208"/>
                <a:gd name="T1" fmla="*/ 208 h 208"/>
                <a:gd name="T2" fmla="*/ 104 w 208"/>
                <a:gd name="T3" fmla="*/ 104 h 208"/>
                <a:gd name="T4" fmla="*/ 0 w 208"/>
                <a:gd name="T5" fmla="*/ 69 h 208"/>
                <a:gd name="T6" fmla="*/ 208 w 208"/>
                <a:gd name="T7" fmla="*/ 0 h 208"/>
                <a:gd name="T8" fmla="*/ 140 w 208"/>
                <a:gd name="T9" fmla="*/ 208 h 208"/>
              </a:gdLst>
              <a:ahLst/>
              <a:cxnLst>
                <a:cxn ang="0">
                  <a:pos x="T0" y="T1"/>
                </a:cxn>
                <a:cxn ang="0">
                  <a:pos x="T2" y="T3"/>
                </a:cxn>
                <a:cxn ang="0">
                  <a:pos x="T4" y="T5"/>
                </a:cxn>
                <a:cxn ang="0">
                  <a:pos x="T6" y="T7"/>
                </a:cxn>
                <a:cxn ang="0">
                  <a:pos x="T8" y="T9"/>
                </a:cxn>
              </a:cxnLst>
              <a:rect l="0" t="0" r="r" b="b"/>
              <a:pathLst>
                <a:path w="208" h="208">
                  <a:moveTo>
                    <a:pt x="140" y="208"/>
                  </a:moveTo>
                  <a:lnTo>
                    <a:pt x="104" y="104"/>
                  </a:lnTo>
                  <a:lnTo>
                    <a:pt x="0" y="69"/>
                  </a:lnTo>
                  <a:lnTo>
                    <a:pt x="208" y="0"/>
                  </a:lnTo>
                  <a:lnTo>
                    <a:pt x="140" y="208"/>
                  </a:lnTo>
                  <a:close/>
                </a:path>
              </a:pathLst>
            </a:custGeom>
            <a:noFill/>
            <a:ln w="17526" cap="rnd">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s-ES_tradnl" altLang="zh-CN" dirty="0">
                <a:latin typeface="Lato" panose="020F0502020204030203" pitchFamily="34" charset="77"/>
              </a:endParaRPr>
            </a:p>
          </p:txBody>
        </p:sp>
      </p:grpSp>
      <p:grpSp>
        <p:nvGrpSpPr>
          <p:cNvPr id="58" name="组合 1173">
            <a:extLst>
              <a:ext uri="{FF2B5EF4-FFF2-40B4-BE49-F238E27FC236}">
                <a16:creationId xmlns:a16="http://schemas.microsoft.com/office/drawing/2014/main" id="{589CDAB7-C7BB-BF42-8AB3-B75AE7F5E5E2}"/>
              </a:ext>
            </a:extLst>
          </p:cNvPr>
          <p:cNvGrpSpPr/>
          <p:nvPr/>
        </p:nvGrpSpPr>
        <p:grpSpPr>
          <a:xfrm>
            <a:off x="7371616" y="3079402"/>
            <a:ext cx="285273" cy="345665"/>
            <a:chOff x="649288" y="5773738"/>
            <a:chExt cx="569912" cy="690563"/>
          </a:xfrm>
        </p:grpSpPr>
        <p:sp>
          <p:nvSpPr>
            <p:cNvPr id="59" name="Line 148">
              <a:extLst>
                <a:ext uri="{FF2B5EF4-FFF2-40B4-BE49-F238E27FC236}">
                  <a16:creationId xmlns:a16="http://schemas.microsoft.com/office/drawing/2014/main" id="{F29EF988-4912-C447-A0A9-559B3C197B50}"/>
                </a:ext>
              </a:extLst>
            </p:cNvPr>
            <p:cNvSpPr>
              <a:spLocks noChangeShapeType="1"/>
            </p:cNvSpPr>
            <p:nvPr/>
          </p:nvSpPr>
          <p:spPr bwMode="auto">
            <a:xfrm flipV="1">
              <a:off x="679450" y="5834063"/>
              <a:ext cx="0" cy="630238"/>
            </a:xfrm>
            <a:prstGeom prst="line">
              <a:avLst/>
            </a:prstGeom>
            <a:noFill/>
            <a:ln w="17526" cap="rnd">
              <a:solidFill>
                <a:srgbClr val="FFFFF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s-ES_tradnl" altLang="zh-CN" dirty="0">
                <a:latin typeface="Lato" panose="020F0502020204030203" pitchFamily="34" charset="77"/>
              </a:endParaRPr>
            </a:p>
          </p:txBody>
        </p:sp>
        <p:sp>
          <p:nvSpPr>
            <p:cNvPr id="60" name="Line 149">
              <a:extLst>
                <a:ext uri="{FF2B5EF4-FFF2-40B4-BE49-F238E27FC236}">
                  <a16:creationId xmlns:a16="http://schemas.microsoft.com/office/drawing/2014/main" id="{5CC7E9E4-08A5-A44B-9928-C3A42661ED7C}"/>
                </a:ext>
              </a:extLst>
            </p:cNvPr>
            <p:cNvSpPr>
              <a:spLocks noChangeShapeType="1"/>
            </p:cNvSpPr>
            <p:nvPr/>
          </p:nvSpPr>
          <p:spPr bwMode="auto">
            <a:xfrm flipH="1">
              <a:off x="679450" y="6192838"/>
              <a:ext cx="239713" cy="0"/>
            </a:xfrm>
            <a:prstGeom prst="line">
              <a:avLst/>
            </a:prstGeom>
            <a:noFill/>
            <a:ln w="17526" cap="rnd">
              <a:solidFill>
                <a:srgbClr val="FFFFF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s-ES_tradnl" altLang="zh-CN" dirty="0">
                <a:latin typeface="Lato" panose="020F0502020204030203" pitchFamily="34" charset="77"/>
              </a:endParaRPr>
            </a:p>
          </p:txBody>
        </p:sp>
        <p:sp>
          <p:nvSpPr>
            <p:cNvPr id="61" name="Line 150">
              <a:extLst>
                <a:ext uri="{FF2B5EF4-FFF2-40B4-BE49-F238E27FC236}">
                  <a16:creationId xmlns:a16="http://schemas.microsoft.com/office/drawing/2014/main" id="{7E09F70E-E64F-DD46-8E02-7EFA0160B257}"/>
                </a:ext>
              </a:extLst>
            </p:cNvPr>
            <p:cNvSpPr>
              <a:spLocks noChangeShapeType="1"/>
            </p:cNvSpPr>
            <p:nvPr/>
          </p:nvSpPr>
          <p:spPr bwMode="auto">
            <a:xfrm>
              <a:off x="679450" y="5892801"/>
              <a:ext cx="239713" cy="0"/>
            </a:xfrm>
            <a:prstGeom prst="line">
              <a:avLst/>
            </a:prstGeom>
            <a:noFill/>
            <a:ln w="17526" cap="rnd">
              <a:solidFill>
                <a:srgbClr val="FFFFF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s-ES_tradnl" altLang="zh-CN" dirty="0">
                <a:latin typeface="Lato" panose="020F0502020204030203" pitchFamily="34" charset="77"/>
              </a:endParaRPr>
            </a:p>
          </p:txBody>
        </p:sp>
        <p:sp>
          <p:nvSpPr>
            <p:cNvPr id="62" name="Freeform 151">
              <a:extLst>
                <a:ext uri="{FF2B5EF4-FFF2-40B4-BE49-F238E27FC236}">
                  <a16:creationId xmlns:a16="http://schemas.microsoft.com/office/drawing/2014/main" id="{E3E4FC1A-6872-A24D-B5E8-B4A0547BF2B1}"/>
                </a:ext>
              </a:extLst>
            </p:cNvPr>
            <p:cNvSpPr>
              <a:spLocks/>
            </p:cNvSpPr>
            <p:nvPr/>
          </p:nvSpPr>
          <p:spPr bwMode="auto">
            <a:xfrm>
              <a:off x="919163" y="5892801"/>
              <a:ext cx="30163" cy="330200"/>
            </a:xfrm>
            <a:custGeom>
              <a:avLst/>
              <a:gdLst>
                <a:gd name="T0" fmla="*/ 0 w 8"/>
                <a:gd name="T1" fmla="*/ 0 h 88"/>
                <a:gd name="T2" fmla="*/ 8 w 8"/>
                <a:gd name="T3" fmla="*/ 8 h 88"/>
                <a:gd name="T4" fmla="*/ 8 w 8"/>
                <a:gd name="T5" fmla="*/ 88 h 88"/>
                <a:gd name="T6" fmla="*/ 0 w 8"/>
                <a:gd name="T7" fmla="*/ 80 h 88"/>
              </a:gdLst>
              <a:ahLst/>
              <a:cxnLst>
                <a:cxn ang="0">
                  <a:pos x="T0" y="T1"/>
                </a:cxn>
                <a:cxn ang="0">
                  <a:pos x="T2" y="T3"/>
                </a:cxn>
                <a:cxn ang="0">
                  <a:pos x="T4" y="T5"/>
                </a:cxn>
                <a:cxn ang="0">
                  <a:pos x="T6" y="T7"/>
                </a:cxn>
              </a:cxnLst>
              <a:rect l="0" t="0" r="r" b="b"/>
              <a:pathLst>
                <a:path w="8" h="88">
                  <a:moveTo>
                    <a:pt x="0" y="0"/>
                  </a:moveTo>
                  <a:cubicBezTo>
                    <a:pt x="5" y="0"/>
                    <a:pt x="8" y="3"/>
                    <a:pt x="8" y="8"/>
                  </a:cubicBezTo>
                  <a:cubicBezTo>
                    <a:pt x="8" y="88"/>
                    <a:pt x="8" y="88"/>
                    <a:pt x="8" y="88"/>
                  </a:cubicBezTo>
                  <a:cubicBezTo>
                    <a:pt x="8" y="83"/>
                    <a:pt x="5" y="80"/>
                    <a:pt x="0" y="80"/>
                  </a:cubicBezTo>
                </a:path>
              </a:pathLst>
            </a:custGeom>
            <a:noFill/>
            <a:ln w="17526" cap="rnd">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s-ES_tradnl" altLang="zh-CN" dirty="0">
                <a:latin typeface="Lato" panose="020F0502020204030203" pitchFamily="34" charset="77"/>
              </a:endParaRPr>
            </a:p>
          </p:txBody>
        </p:sp>
        <p:sp>
          <p:nvSpPr>
            <p:cNvPr id="63" name="Freeform 152">
              <a:extLst>
                <a:ext uri="{FF2B5EF4-FFF2-40B4-BE49-F238E27FC236}">
                  <a16:creationId xmlns:a16="http://schemas.microsoft.com/office/drawing/2014/main" id="{F6CE84A1-2443-D947-8C3A-4A1BA49F2C31}"/>
                </a:ext>
              </a:extLst>
            </p:cNvPr>
            <p:cNvSpPr>
              <a:spLocks/>
            </p:cNvSpPr>
            <p:nvPr/>
          </p:nvSpPr>
          <p:spPr bwMode="auto">
            <a:xfrm>
              <a:off x="949325" y="5953126"/>
              <a:ext cx="269875" cy="300038"/>
            </a:xfrm>
            <a:custGeom>
              <a:avLst/>
              <a:gdLst>
                <a:gd name="T0" fmla="*/ 0 w 170"/>
                <a:gd name="T1" fmla="*/ 0 h 189"/>
                <a:gd name="T2" fmla="*/ 170 w 170"/>
                <a:gd name="T3" fmla="*/ 0 h 189"/>
                <a:gd name="T4" fmla="*/ 170 w 170"/>
                <a:gd name="T5" fmla="*/ 189 h 189"/>
                <a:gd name="T6" fmla="*/ 0 w 170"/>
                <a:gd name="T7" fmla="*/ 189 h 189"/>
                <a:gd name="T8" fmla="*/ 0 w 170"/>
                <a:gd name="T9" fmla="*/ 151 h 189"/>
              </a:gdLst>
              <a:ahLst/>
              <a:cxnLst>
                <a:cxn ang="0">
                  <a:pos x="T0" y="T1"/>
                </a:cxn>
                <a:cxn ang="0">
                  <a:pos x="T2" y="T3"/>
                </a:cxn>
                <a:cxn ang="0">
                  <a:pos x="T4" y="T5"/>
                </a:cxn>
                <a:cxn ang="0">
                  <a:pos x="T6" y="T7"/>
                </a:cxn>
                <a:cxn ang="0">
                  <a:pos x="T8" y="T9"/>
                </a:cxn>
              </a:cxnLst>
              <a:rect l="0" t="0" r="r" b="b"/>
              <a:pathLst>
                <a:path w="170" h="189">
                  <a:moveTo>
                    <a:pt x="0" y="0"/>
                  </a:moveTo>
                  <a:lnTo>
                    <a:pt x="170" y="0"/>
                  </a:lnTo>
                  <a:lnTo>
                    <a:pt x="170" y="189"/>
                  </a:lnTo>
                  <a:lnTo>
                    <a:pt x="0" y="189"/>
                  </a:lnTo>
                  <a:lnTo>
                    <a:pt x="0" y="151"/>
                  </a:lnTo>
                </a:path>
              </a:pathLst>
            </a:custGeom>
            <a:noFill/>
            <a:ln w="17526" cap="rnd">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s-ES_tradnl" altLang="zh-CN" dirty="0">
                <a:latin typeface="Lato" panose="020F0502020204030203" pitchFamily="34" charset="77"/>
              </a:endParaRPr>
            </a:p>
          </p:txBody>
        </p:sp>
        <p:sp>
          <p:nvSpPr>
            <p:cNvPr id="64" name="Oval 153">
              <a:extLst>
                <a:ext uri="{FF2B5EF4-FFF2-40B4-BE49-F238E27FC236}">
                  <a16:creationId xmlns:a16="http://schemas.microsoft.com/office/drawing/2014/main" id="{26F9DF7F-2946-A143-AD2B-EE79495C046B}"/>
                </a:ext>
              </a:extLst>
            </p:cNvPr>
            <p:cNvSpPr>
              <a:spLocks noChangeArrowheads="1"/>
            </p:cNvSpPr>
            <p:nvPr/>
          </p:nvSpPr>
          <p:spPr bwMode="auto">
            <a:xfrm>
              <a:off x="649288" y="5773738"/>
              <a:ext cx="60325" cy="60325"/>
            </a:xfrm>
            <a:prstGeom prst="ellipse">
              <a:avLst/>
            </a:prstGeom>
            <a:noFill/>
            <a:ln w="17526" cap="rnd">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s-ES_tradnl" altLang="zh-CN" dirty="0">
                <a:latin typeface="Lato" panose="020F0502020204030203" pitchFamily="34" charset="77"/>
              </a:endParaRPr>
            </a:p>
          </p:txBody>
        </p:sp>
      </p:grpSp>
      <p:sp>
        <p:nvSpPr>
          <p:cNvPr id="65" name="矩形 23" descr="e7d195523061f1c074694c8bbf98be7b1e4b015d796375963FD28840057458461C7CA0DAD340D15583DEDFC2E3241C4F392EF3A8B4D067B40CF4F149DD7E51F346B0CAB1BCCF6DB2480C67273C6C9E4C08495BA9E053F989E71ACE07A8739A520095689E208D6B809ABCF0A3D1A8395D871D965FADCA24DCB3E6A8C25AD400CC16E1D6A2735A735D">
            <a:extLst>
              <a:ext uri="{FF2B5EF4-FFF2-40B4-BE49-F238E27FC236}">
                <a16:creationId xmlns:a16="http://schemas.microsoft.com/office/drawing/2014/main" id="{23B749E5-1490-C843-96B8-72109A140EB2}"/>
              </a:ext>
            </a:extLst>
          </p:cNvPr>
          <p:cNvSpPr/>
          <p:nvPr/>
        </p:nvSpPr>
        <p:spPr>
          <a:xfrm>
            <a:off x="797865" y="3711861"/>
            <a:ext cx="2158257" cy="307777"/>
          </a:xfrm>
          <a:prstGeom prst="rect">
            <a:avLst/>
          </a:prstGeom>
        </p:spPr>
        <p:txBody>
          <a:bodyPr wrap="square">
            <a:spAutoFit/>
          </a:bodyPr>
          <a:lstStyle/>
          <a:p>
            <a:pPr algn="ctr"/>
            <a:r>
              <a:rPr lang="es-ES_tradnl" sz="1400" b="1" dirty="0">
                <a:solidFill>
                  <a:schemeClr val="bg1"/>
                </a:solidFill>
                <a:latin typeface="Lato" panose="020F0502020204030203" pitchFamily="34" charset="77"/>
              </a:rPr>
              <a:t>Formación y consciencia</a:t>
            </a:r>
          </a:p>
        </p:txBody>
      </p:sp>
      <p:sp>
        <p:nvSpPr>
          <p:cNvPr id="66" name="矩形 25" descr="e7d195523061f1c074694c8bbf98be7b1e4b015d796375963FD28840057458461C7CA0DAD340D15583DEDFC2E3241C4F392EF3A8B4D067B40CF4F149DD7E51F346B0CAB1BCCF6DB2480C67273C6C9E4C08495BA9E053F989E71ACE07A8739A520095689E208D6B809ABCF0A3D1A8395D871D965FADCA24DCB3E6A8C25AD400CC16E1D6A2735A735D">
            <a:extLst>
              <a:ext uri="{FF2B5EF4-FFF2-40B4-BE49-F238E27FC236}">
                <a16:creationId xmlns:a16="http://schemas.microsoft.com/office/drawing/2014/main" id="{97789167-38EA-0D4C-B38C-7A881F7C56E5}"/>
              </a:ext>
            </a:extLst>
          </p:cNvPr>
          <p:cNvSpPr/>
          <p:nvPr/>
        </p:nvSpPr>
        <p:spPr>
          <a:xfrm>
            <a:off x="619469" y="4062932"/>
            <a:ext cx="2610423" cy="1216102"/>
          </a:xfrm>
          <a:prstGeom prst="rect">
            <a:avLst/>
          </a:prstGeom>
        </p:spPr>
        <p:txBody>
          <a:bodyPr wrap="square">
            <a:spAutoFit/>
          </a:bodyPr>
          <a:lstStyle/>
          <a:p>
            <a:pPr algn="ctr">
              <a:lnSpc>
                <a:spcPct val="150000"/>
              </a:lnSpc>
            </a:pPr>
            <a:r>
              <a:rPr kumimoji="1" lang="es-ES_tradnl" altLang="zh-CN" sz="1000" dirty="0">
                <a:solidFill>
                  <a:schemeClr val="bg1"/>
                </a:solidFill>
                <a:latin typeface="Lato" panose="020F0502020204030203" pitchFamily="34" charset="77"/>
                <a:ea typeface="华文细黑" panose="02010600040101010101" pitchFamily="2" charset="-122"/>
                <a:cs typeface="华文细黑"/>
              </a:rPr>
              <a:t>Entender el mercado de la sociedad, el desempeño, conocer derechos y deberes.</a:t>
            </a:r>
          </a:p>
          <a:p>
            <a:pPr algn="ctr">
              <a:lnSpc>
                <a:spcPct val="150000"/>
              </a:lnSpc>
            </a:pPr>
            <a:endParaRPr kumimoji="1" lang="es-ES_tradnl" sz="1000" dirty="0">
              <a:solidFill>
                <a:schemeClr val="bg1"/>
              </a:solidFill>
              <a:latin typeface="Lato" panose="020F0502020204030203" pitchFamily="34" charset="77"/>
              <a:ea typeface="华文细黑" panose="02010600040101010101" pitchFamily="2" charset="-122"/>
            </a:endParaRPr>
          </a:p>
          <a:p>
            <a:pPr algn="ctr">
              <a:lnSpc>
                <a:spcPct val="150000"/>
              </a:lnSpc>
            </a:pPr>
            <a:r>
              <a:rPr kumimoji="1" lang="es-ES_tradnl" sz="1000" dirty="0">
                <a:solidFill>
                  <a:schemeClr val="bg1"/>
                </a:solidFill>
                <a:latin typeface="Lato" panose="020F0502020204030203" pitchFamily="34" charset="77"/>
                <a:ea typeface="华文细黑" panose="02010600040101010101" pitchFamily="2" charset="-122"/>
              </a:rPr>
              <a:t>Ser estratégico y no reaccionario</a:t>
            </a:r>
          </a:p>
          <a:p>
            <a:pPr algn="ctr">
              <a:lnSpc>
                <a:spcPct val="150000"/>
              </a:lnSpc>
            </a:pPr>
            <a:r>
              <a:rPr kumimoji="1" lang="es-ES_tradnl" sz="1000" dirty="0">
                <a:solidFill>
                  <a:schemeClr val="bg1"/>
                </a:solidFill>
                <a:latin typeface="Lato" panose="020F0502020204030203" pitchFamily="34" charset="77"/>
                <a:ea typeface="华文细黑" panose="02010600040101010101" pitchFamily="2" charset="-122"/>
              </a:rPr>
              <a:t>Mejor reflexivo que irracional.</a:t>
            </a:r>
            <a:endParaRPr lang="es-ES_tradnl" sz="1000" dirty="0">
              <a:solidFill>
                <a:schemeClr val="bg1"/>
              </a:solidFill>
              <a:latin typeface="Lato" panose="020F0502020204030203" pitchFamily="34" charset="77"/>
            </a:endParaRPr>
          </a:p>
        </p:txBody>
      </p:sp>
      <p:sp>
        <p:nvSpPr>
          <p:cNvPr id="67" name="矩形 23" descr="e7d195523061f1c074694c8bbf98be7b1e4b015d796375963FD28840057458461C7CA0DAD340D15583DEDFC2E3241C4F392EF3A8B4D067B40CF4F149DD7E51F346B0CAB1BCCF6DB2480C67273C6C9E4C08495BA9E053F989E71ACE07A8739A520095689E208D6B809ABCF0A3D1A8395D871D965FADCA24DCB3E6A8C25AD400CC16E1D6A2735A735D">
            <a:extLst>
              <a:ext uri="{FF2B5EF4-FFF2-40B4-BE49-F238E27FC236}">
                <a16:creationId xmlns:a16="http://schemas.microsoft.com/office/drawing/2014/main" id="{43C50292-CFA3-0241-A9F8-9D0CDCFCF172}"/>
              </a:ext>
            </a:extLst>
          </p:cNvPr>
          <p:cNvSpPr/>
          <p:nvPr/>
        </p:nvSpPr>
        <p:spPr>
          <a:xfrm>
            <a:off x="3453795" y="3711861"/>
            <a:ext cx="2651445" cy="307777"/>
          </a:xfrm>
          <a:prstGeom prst="rect">
            <a:avLst/>
          </a:prstGeom>
        </p:spPr>
        <p:txBody>
          <a:bodyPr wrap="square">
            <a:spAutoFit/>
          </a:bodyPr>
          <a:lstStyle/>
          <a:p>
            <a:pPr algn="ctr"/>
            <a:r>
              <a:rPr lang="es-ES_tradnl" sz="1400" b="1" dirty="0">
                <a:solidFill>
                  <a:schemeClr val="bg1"/>
                </a:solidFill>
                <a:latin typeface="Lato" panose="020F0502020204030203" pitchFamily="34" charset="77"/>
              </a:rPr>
              <a:t>Comunicación y transparencia</a:t>
            </a:r>
          </a:p>
        </p:txBody>
      </p:sp>
      <p:sp>
        <p:nvSpPr>
          <p:cNvPr id="68" name="矩形 25" descr="e7d195523061f1c074694c8bbf98be7b1e4b015d796375963FD28840057458461C7CA0DAD340D15583DEDFC2E3241C4F392EF3A8B4D067B40CF4F149DD7E51F346B0CAB1BCCF6DB2480C67273C6C9E4C08495BA9E053F989E71ACE07A8739A520095689E208D6B809ABCF0A3D1A8395D871D965FADCA24DCB3E6A8C25AD400CC16E1D6A2735A735D">
            <a:extLst>
              <a:ext uri="{FF2B5EF4-FFF2-40B4-BE49-F238E27FC236}">
                <a16:creationId xmlns:a16="http://schemas.microsoft.com/office/drawing/2014/main" id="{25FB73E9-41BC-4749-9F87-2D1B94183A8F}"/>
              </a:ext>
            </a:extLst>
          </p:cNvPr>
          <p:cNvSpPr/>
          <p:nvPr/>
        </p:nvSpPr>
        <p:spPr>
          <a:xfrm>
            <a:off x="3524875" y="4054312"/>
            <a:ext cx="2517783" cy="1446935"/>
          </a:xfrm>
          <a:prstGeom prst="rect">
            <a:avLst/>
          </a:prstGeom>
        </p:spPr>
        <p:txBody>
          <a:bodyPr wrap="square">
            <a:spAutoFit/>
          </a:bodyPr>
          <a:lstStyle/>
          <a:p>
            <a:pPr algn="ctr">
              <a:lnSpc>
                <a:spcPct val="150000"/>
              </a:lnSpc>
            </a:pPr>
            <a:r>
              <a:rPr kumimoji="1" lang="es-ES_tradnl" altLang="zh-CN" sz="1000" dirty="0">
                <a:solidFill>
                  <a:schemeClr val="bg1"/>
                </a:solidFill>
                <a:latin typeface="Lato" panose="020F0502020204030203" pitchFamily="34" charset="77"/>
                <a:ea typeface="华文细黑" panose="02010600040101010101" pitchFamily="2" charset="-122"/>
                <a:cs typeface="华文细黑"/>
              </a:rPr>
              <a:t>No ser administrador en la sombra ni demandar exceso de tiempo de los directores.</a:t>
            </a:r>
          </a:p>
          <a:p>
            <a:pPr algn="ctr">
              <a:lnSpc>
                <a:spcPct val="150000"/>
              </a:lnSpc>
            </a:pPr>
            <a:endParaRPr kumimoji="1" lang="es-ES_tradnl" sz="1000" dirty="0">
              <a:solidFill>
                <a:schemeClr val="bg1"/>
              </a:solidFill>
              <a:latin typeface="Lato" panose="020F0502020204030203" pitchFamily="34" charset="77"/>
              <a:ea typeface="华文细黑" panose="02010600040101010101" pitchFamily="2" charset="-122"/>
            </a:endParaRPr>
          </a:p>
          <a:p>
            <a:pPr algn="ctr">
              <a:lnSpc>
                <a:spcPct val="150000"/>
              </a:lnSpc>
            </a:pPr>
            <a:r>
              <a:rPr kumimoji="1" lang="es-ES_tradnl" sz="1000" dirty="0">
                <a:solidFill>
                  <a:schemeClr val="bg1"/>
                </a:solidFill>
                <a:latin typeface="Lato" panose="020F0502020204030203" pitchFamily="34" charset="77"/>
                <a:ea typeface="华文细黑" panose="02010600040101010101" pitchFamily="2" charset="-122"/>
              </a:rPr>
              <a:t>Mejor ser curioso y abierto que terco y promover “secretismo”.</a:t>
            </a:r>
            <a:endParaRPr lang="es-ES_tradnl" sz="1000" dirty="0">
              <a:solidFill>
                <a:schemeClr val="bg1"/>
              </a:solidFill>
              <a:latin typeface="Lato" panose="020F0502020204030203" pitchFamily="34" charset="77"/>
            </a:endParaRPr>
          </a:p>
        </p:txBody>
      </p:sp>
      <p:sp>
        <p:nvSpPr>
          <p:cNvPr id="69" name="矩形 23" descr="e7d195523061f1c074694c8bbf98be7b1e4b015d796375963FD28840057458461C7CA0DAD340D15583DEDFC2E3241C4F392EF3A8B4D067B40CF4F149DD7E51F346B0CAB1BCCF6DB2480C67273C6C9E4C08495BA9E053F989E71ACE07A8739A520095689E208D6B809ABCF0A3D1A8395D871D965FADCA24DCB3E6A8C25AD400CC16E1D6A2735A735D">
            <a:extLst>
              <a:ext uri="{FF2B5EF4-FFF2-40B4-BE49-F238E27FC236}">
                <a16:creationId xmlns:a16="http://schemas.microsoft.com/office/drawing/2014/main" id="{D5A2AF1C-F50C-DE46-B97A-B4A341E62A07}"/>
              </a:ext>
            </a:extLst>
          </p:cNvPr>
          <p:cNvSpPr/>
          <p:nvPr/>
        </p:nvSpPr>
        <p:spPr>
          <a:xfrm>
            <a:off x="6282777" y="3711861"/>
            <a:ext cx="2493670" cy="307777"/>
          </a:xfrm>
          <a:prstGeom prst="rect">
            <a:avLst/>
          </a:prstGeom>
        </p:spPr>
        <p:txBody>
          <a:bodyPr wrap="square">
            <a:spAutoFit/>
          </a:bodyPr>
          <a:lstStyle/>
          <a:p>
            <a:pPr algn="ctr"/>
            <a:r>
              <a:rPr lang="es-ES_tradnl" sz="1400" b="1" dirty="0">
                <a:solidFill>
                  <a:schemeClr val="bg1"/>
                </a:solidFill>
                <a:latin typeface="Lato" panose="020F0502020204030203" pitchFamily="34" charset="77"/>
              </a:rPr>
              <a:t>Mediano y largo plazo</a:t>
            </a:r>
          </a:p>
        </p:txBody>
      </p:sp>
      <p:sp>
        <p:nvSpPr>
          <p:cNvPr id="70" name="矩形 25" descr="e7d195523061f1c074694c8bbf98be7b1e4b015d796375963FD28840057458461C7CA0DAD340D15583DEDFC2E3241C4F392EF3A8B4D067B40CF4F149DD7E51F346B0CAB1BCCF6DB2480C67273C6C9E4C08495BA9E053F989E71ACE07A8739A520095689E208D6B809ABCF0A3D1A8395D871D965FADCA24DCB3E6A8C25AD400CC16E1D6A2735A735D">
            <a:extLst>
              <a:ext uri="{FF2B5EF4-FFF2-40B4-BE49-F238E27FC236}">
                <a16:creationId xmlns:a16="http://schemas.microsoft.com/office/drawing/2014/main" id="{7738CB7A-7823-7342-8784-44909F3CCABC}"/>
              </a:ext>
            </a:extLst>
          </p:cNvPr>
          <p:cNvSpPr/>
          <p:nvPr/>
        </p:nvSpPr>
        <p:spPr>
          <a:xfrm>
            <a:off x="6571378" y="4116259"/>
            <a:ext cx="1916468" cy="985270"/>
          </a:xfrm>
          <a:prstGeom prst="rect">
            <a:avLst/>
          </a:prstGeom>
        </p:spPr>
        <p:txBody>
          <a:bodyPr wrap="square">
            <a:spAutoFit/>
          </a:bodyPr>
          <a:lstStyle/>
          <a:p>
            <a:pPr algn="ctr">
              <a:lnSpc>
                <a:spcPct val="150000"/>
              </a:lnSpc>
            </a:pPr>
            <a:r>
              <a:rPr kumimoji="1" lang="es-ES_tradnl" altLang="zh-CN" sz="1000" dirty="0">
                <a:solidFill>
                  <a:schemeClr val="bg1"/>
                </a:solidFill>
                <a:latin typeface="Lato" panose="020F0502020204030203" pitchFamily="34" charset="77"/>
                <a:ea typeface="华文细黑" panose="02010600040101010101" pitchFamily="2" charset="-122"/>
                <a:cs typeface="华文细黑"/>
              </a:rPr>
              <a:t>Si todos estuviéramos en función del dólar día a día, estaríamos pensando en lo urgente y no en lo importante. </a:t>
            </a:r>
            <a:endParaRPr lang="es-ES_tradnl" sz="1000" dirty="0">
              <a:solidFill>
                <a:schemeClr val="bg1"/>
              </a:solidFill>
              <a:latin typeface="Lato" panose="020F0502020204030203" pitchFamily="34" charset="77"/>
            </a:endParaRPr>
          </a:p>
        </p:txBody>
      </p:sp>
      <p:sp>
        <p:nvSpPr>
          <p:cNvPr id="71" name="矩形 23" descr="e7d195523061f1c074694c8bbf98be7b1e4b015d796375963FD28840057458461C7CA0DAD340D15583DEDFC2E3241C4F392EF3A8B4D067B40CF4F149DD7E51F346B0CAB1BCCF6DB2480C67273C6C9E4C08495BA9E053F989E71ACE07A8739A520095689E208D6B809ABCF0A3D1A8395D871D965FADCA24DCB3E6A8C25AD400CC16E1D6A2735A735D">
            <a:extLst>
              <a:ext uri="{FF2B5EF4-FFF2-40B4-BE49-F238E27FC236}">
                <a16:creationId xmlns:a16="http://schemas.microsoft.com/office/drawing/2014/main" id="{BB75C081-FF01-CE4D-9C35-CCA3BFB9AAC5}"/>
              </a:ext>
            </a:extLst>
          </p:cNvPr>
          <p:cNvSpPr/>
          <p:nvPr/>
        </p:nvSpPr>
        <p:spPr>
          <a:xfrm>
            <a:off x="9181811" y="3711861"/>
            <a:ext cx="2469307" cy="307777"/>
          </a:xfrm>
          <a:prstGeom prst="rect">
            <a:avLst/>
          </a:prstGeom>
        </p:spPr>
        <p:txBody>
          <a:bodyPr wrap="square">
            <a:spAutoFit/>
          </a:bodyPr>
          <a:lstStyle/>
          <a:p>
            <a:pPr algn="ctr"/>
            <a:r>
              <a:rPr lang="es-ES_tradnl" sz="1400" b="1" dirty="0">
                <a:solidFill>
                  <a:schemeClr val="bg1"/>
                </a:solidFill>
                <a:latin typeface="Lato" panose="020F0502020204030203" pitchFamily="34" charset="77"/>
              </a:rPr>
              <a:t>Coherencia e influencia</a:t>
            </a:r>
          </a:p>
        </p:txBody>
      </p:sp>
      <p:sp>
        <p:nvSpPr>
          <p:cNvPr id="72" name="矩形 25" descr="e7d195523061f1c074694c8bbf98be7b1e4b015d796375963FD28840057458461C7CA0DAD340D15583DEDFC2E3241C4F392EF3A8B4D067B40CF4F149DD7E51F346B0CAB1BCCF6DB2480C67273C6C9E4C08495BA9E053F989E71ACE07A8739A520095689E208D6B809ABCF0A3D1A8395D871D965FADCA24DCB3E6A8C25AD400CC16E1D6A2735A735D">
            <a:extLst>
              <a:ext uri="{FF2B5EF4-FFF2-40B4-BE49-F238E27FC236}">
                <a16:creationId xmlns:a16="http://schemas.microsoft.com/office/drawing/2014/main" id="{69157CB7-F753-914C-885A-9194424CB294}"/>
              </a:ext>
            </a:extLst>
          </p:cNvPr>
          <p:cNvSpPr/>
          <p:nvPr/>
        </p:nvSpPr>
        <p:spPr>
          <a:xfrm>
            <a:off x="9154557" y="4116259"/>
            <a:ext cx="2516011" cy="1216102"/>
          </a:xfrm>
          <a:prstGeom prst="rect">
            <a:avLst/>
          </a:prstGeom>
        </p:spPr>
        <p:txBody>
          <a:bodyPr wrap="square">
            <a:spAutoFit/>
          </a:bodyPr>
          <a:lstStyle/>
          <a:p>
            <a:pPr algn="ctr">
              <a:lnSpc>
                <a:spcPct val="150000"/>
              </a:lnSpc>
            </a:pPr>
            <a:r>
              <a:rPr kumimoji="1" lang="es-ES_tradnl" sz="1000" dirty="0">
                <a:solidFill>
                  <a:schemeClr val="bg1"/>
                </a:solidFill>
                <a:latin typeface="Lato" panose="020F0502020204030203" pitchFamily="34" charset="77"/>
                <a:ea typeface="华文细黑" panose="02010600040101010101" pitchFamily="2" charset="-122"/>
              </a:rPr>
              <a:t>Si se es mayoritario, el deber moral (y legal) es no ser arbitrario.  Hay reglas y el mayoritario las puede ajustar, pero, ojalá no lo haga reaccionariamente.</a:t>
            </a:r>
          </a:p>
          <a:p>
            <a:pPr algn="ctr">
              <a:lnSpc>
                <a:spcPct val="150000"/>
              </a:lnSpc>
            </a:pPr>
            <a:r>
              <a:rPr kumimoji="1" lang="es-ES_tradnl" sz="1000" dirty="0">
                <a:solidFill>
                  <a:schemeClr val="bg1"/>
                </a:solidFill>
                <a:latin typeface="Lato" panose="020F0502020204030203" pitchFamily="34" charset="77"/>
                <a:ea typeface="华文细黑" panose="02010600040101010101" pitchFamily="2" charset="-122"/>
              </a:rPr>
              <a:t>Buscar maximizar ganancias… y </a:t>
            </a:r>
            <a:r>
              <a:rPr kumimoji="1" lang="es-ES_tradnl" sz="1000" b="1" dirty="0">
                <a:solidFill>
                  <a:schemeClr val="bg1"/>
                </a:solidFill>
                <a:latin typeface="Lato" panose="020F0502020204030203" pitchFamily="34" charset="77"/>
                <a:ea typeface="华文细黑" panose="02010600040101010101" pitchFamily="2" charset="-122"/>
              </a:rPr>
              <a:t>bienestar</a:t>
            </a:r>
            <a:r>
              <a:rPr kumimoji="1" lang="es-ES_tradnl" sz="1000" dirty="0">
                <a:solidFill>
                  <a:schemeClr val="bg1"/>
                </a:solidFill>
                <a:latin typeface="Lato" panose="020F0502020204030203" pitchFamily="34" charset="77"/>
                <a:ea typeface="华文细黑" panose="02010600040101010101" pitchFamily="2" charset="-122"/>
              </a:rPr>
              <a:t>.</a:t>
            </a:r>
            <a:endParaRPr lang="es-ES_tradnl" sz="1000" dirty="0">
              <a:solidFill>
                <a:schemeClr val="bg1"/>
              </a:solidFill>
              <a:latin typeface="Lato" panose="020F0502020204030203" pitchFamily="34" charset="77"/>
            </a:endParaRPr>
          </a:p>
        </p:txBody>
      </p:sp>
      <p:sp>
        <p:nvSpPr>
          <p:cNvPr id="73" name="TextBox 10" descr="e7d195523061f1c074694c8bbf98be7b1e4b015d796375963FD28840057458461C7CA0DAD340D15583DEDFC2E3241C4F392EF3A8B4D067B40CF4F149DD7E51F346B0CAB1BCCF6DB2480C67273C6C9E4C08495BA9E053F989E71ACE07A8739A520095689E208D6B809ABCF0A3D1A8395D871D965FADCA24DCB3E6A8C25AD400CC16E1D6A2735A735D">
            <a:extLst>
              <a:ext uri="{FF2B5EF4-FFF2-40B4-BE49-F238E27FC236}">
                <a16:creationId xmlns:a16="http://schemas.microsoft.com/office/drawing/2014/main" id="{1315F4DE-5548-B74A-8663-2C395487530D}"/>
              </a:ext>
            </a:extLst>
          </p:cNvPr>
          <p:cNvSpPr txBox="1"/>
          <p:nvPr/>
        </p:nvSpPr>
        <p:spPr>
          <a:xfrm>
            <a:off x="2214678" y="1214848"/>
            <a:ext cx="767188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altLang="zh-CN" sz="4000" b="0" i="0" u="none" strike="noStrike" kern="1200" cap="none" spc="0" normalizeH="0" baseline="0" dirty="0">
                <a:ln>
                  <a:noFill/>
                </a:ln>
                <a:solidFill>
                  <a:schemeClr val="bg1"/>
                </a:solidFill>
                <a:effectLst/>
                <a:uLnTx/>
                <a:uFillTx/>
                <a:latin typeface="Lato" panose="020F0502020204030203" pitchFamily="34" charset="77"/>
                <a:ea typeface="等线" panose="02010600030101010101" pitchFamily="2" charset="-122"/>
                <a:cs typeface="Segoe UI Light" panose="020B0502040204020203" pitchFamily="34" charset="0"/>
              </a:rPr>
              <a:t>SER UN BUEN ACCIONISTA</a:t>
            </a:r>
            <a:endParaRPr kumimoji="0" lang="es-ES_tradnl" altLang="zh-CN" sz="4000" b="0" i="0" u="none" strike="noStrike" kern="1200" cap="none" spc="0" normalizeH="0" baseline="0" dirty="0">
              <a:ln>
                <a:noFill/>
              </a:ln>
              <a:solidFill>
                <a:schemeClr val="bg1"/>
              </a:solidFill>
              <a:effectLst/>
              <a:uLnTx/>
              <a:uFillTx/>
              <a:latin typeface="Lato" panose="020F0502020204030203" pitchFamily="34" charset="77"/>
              <a:ea typeface="苹方 常规" panose="020B0300000000000000" pitchFamily="34" charset="-122"/>
              <a:cs typeface="Segoe UI Light" panose="020B0502040204020203" pitchFamily="34" charset="0"/>
            </a:endParaRPr>
          </a:p>
        </p:txBody>
      </p:sp>
      <p:sp>
        <p:nvSpPr>
          <p:cNvPr id="3" name="CuadroTexto 2">
            <a:extLst>
              <a:ext uri="{FF2B5EF4-FFF2-40B4-BE49-F238E27FC236}">
                <a16:creationId xmlns:a16="http://schemas.microsoft.com/office/drawing/2014/main" id="{50F9C8EB-7DFC-0049-629B-11233F6A34C7}"/>
              </a:ext>
            </a:extLst>
          </p:cNvPr>
          <p:cNvSpPr txBox="1"/>
          <p:nvPr/>
        </p:nvSpPr>
        <p:spPr>
          <a:xfrm>
            <a:off x="964928" y="1367449"/>
            <a:ext cx="1249750" cy="461665"/>
          </a:xfrm>
          <a:prstGeom prst="rect">
            <a:avLst/>
          </a:prstGeom>
          <a:noFill/>
        </p:spPr>
        <p:txBody>
          <a:bodyPr wrap="square">
            <a:spAutoFit/>
          </a:bodyPr>
          <a:lstStyle/>
          <a:p>
            <a:r>
              <a:rPr lang="es-ES_tradnl" sz="800" dirty="0">
                <a:solidFill>
                  <a:schemeClr val="accent2">
                    <a:lumMod val="75000"/>
                  </a:schemeClr>
                </a:solidFill>
                <a:hlinkClick r:id="rId4">
                  <a:extLst>
                    <a:ext uri="{A12FA001-AC4F-418D-AE19-62706E023703}">
                      <ahyp:hlinkClr xmlns:ahyp="http://schemas.microsoft.com/office/drawing/2018/hyperlinkcolor" val="tx"/>
                    </a:ext>
                  </a:extLst>
                </a:hlinkClick>
              </a:rPr>
              <a:t>https://lexir.co/2023/06/28/consejos-para-ser-un-buen-accionista/</a:t>
            </a:r>
            <a:endParaRPr lang="es-ES_tradnl" sz="800" dirty="0">
              <a:solidFill>
                <a:schemeClr val="accent2">
                  <a:lumMod val="75000"/>
                </a:schemeClr>
              </a:solidFill>
            </a:endParaRPr>
          </a:p>
        </p:txBody>
      </p:sp>
      <p:grpSp>
        <p:nvGrpSpPr>
          <p:cNvPr id="6" name="组合 1174">
            <a:extLst>
              <a:ext uri="{FF2B5EF4-FFF2-40B4-BE49-F238E27FC236}">
                <a16:creationId xmlns:a16="http://schemas.microsoft.com/office/drawing/2014/main" id="{39AD222F-6A29-23CF-89D8-33CF91EE9E5A}"/>
              </a:ext>
            </a:extLst>
          </p:cNvPr>
          <p:cNvGrpSpPr/>
          <p:nvPr/>
        </p:nvGrpSpPr>
        <p:grpSpPr>
          <a:xfrm>
            <a:off x="1421756" y="796219"/>
            <a:ext cx="335821" cy="455085"/>
            <a:chOff x="2449513" y="2233613"/>
            <a:chExt cx="509588" cy="690563"/>
          </a:xfrm>
        </p:grpSpPr>
        <p:sp>
          <p:nvSpPr>
            <p:cNvPr id="7" name="Oval 112">
              <a:extLst>
                <a:ext uri="{FF2B5EF4-FFF2-40B4-BE49-F238E27FC236}">
                  <a16:creationId xmlns:a16="http://schemas.microsoft.com/office/drawing/2014/main" id="{A8D3BBDE-65A6-9CE6-DA7B-B64B192E053B}"/>
                </a:ext>
              </a:extLst>
            </p:cNvPr>
            <p:cNvSpPr>
              <a:spLocks noChangeArrowheads="1"/>
            </p:cNvSpPr>
            <p:nvPr/>
          </p:nvSpPr>
          <p:spPr bwMode="auto">
            <a:xfrm>
              <a:off x="2628900" y="2413001"/>
              <a:ext cx="149225" cy="150813"/>
            </a:xfrm>
            <a:prstGeom prst="ellipse">
              <a:avLst/>
            </a:prstGeom>
            <a:noFill/>
            <a:ln w="19050" cap="rnd">
              <a:solidFill>
                <a:schemeClr val="bg1"/>
              </a:solidFill>
              <a:prstDash val="solid"/>
              <a:round/>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8" name="Freeform 113">
              <a:extLst>
                <a:ext uri="{FF2B5EF4-FFF2-40B4-BE49-F238E27FC236}">
                  <a16:creationId xmlns:a16="http://schemas.microsoft.com/office/drawing/2014/main" id="{581E69B4-AAA5-5D67-EB16-87E62CDBE5CD}"/>
                </a:ext>
              </a:extLst>
            </p:cNvPr>
            <p:cNvSpPr>
              <a:spLocks/>
            </p:cNvSpPr>
            <p:nvPr/>
          </p:nvSpPr>
          <p:spPr bwMode="auto">
            <a:xfrm>
              <a:off x="2449513" y="2233613"/>
              <a:ext cx="509588" cy="690563"/>
            </a:xfrm>
            <a:custGeom>
              <a:avLst/>
              <a:gdLst>
                <a:gd name="T0" fmla="*/ 97 w 136"/>
                <a:gd name="T1" fmla="*/ 129 h 184"/>
                <a:gd name="T2" fmla="*/ 68 w 136"/>
                <a:gd name="T3" fmla="*/ 184 h 184"/>
                <a:gd name="T4" fmla="*/ 40 w 136"/>
                <a:gd name="T5" fmla="*/ 129 h 184"/>
                <a:gd name="T6" fmla="*/ 0 w 136"/>
                <a:gd name="T7" fmla="*/ 68 h 184"/>
                <a:gd name="T8" fmla="*/ 68 w 136"/>
                <a:gd name="T9" fmla="*/ 0 h 184"/>
                <a:gd name="T10" fmla="*/ 136 w 136"/>
                <a:gd name="T11" fmla="*/ 68 h 184"/>
                <a:gd name="T12" fmla="*/ 97 w 136"/>
                <a:gd name="T13" fmla="*/ 129 h 184"/>
              </a:gdLst>
              <a:ahLst/>
              <a:cxnLst>
                <a:cxn ang="0">
                  <a:pos x="T0" y="T1"/>
                </a:cxn>
                <a:cxn ang="0">
                  <a:pos x="T2" y="T3"/>
                </a:cxn>
                <a:cxn ang="0">
                  <a:pos x="T4" y="T5"/>
                </a:cxn>
                <a:cxn ang="0">
                  <a:pos x="T6" y="T7"/>
                </a:cxn>
                <a:cxn ang="0">
                  <a:pos x="T8" y="T9"/>
                </a:cxn>
                <a:cxn ang="0">
                  <a:pos x="T10" y="T11"/>
                </a:cxn>
                <a:cxn ang="0">
                  <a:pos x="T12" y="T13"/>
                </a:cxn>
              </a:cxnLst>
              <a:rect l="0" t="0" r="r" b="b"/>
              <a:pathLst>
                <a:path w="136" h="184">
                  <a:moveTo>
                    <a:pt x="97" y="129"/>
                  </a:moveTo>
                  <a:cubicBezTo>
                    <a:pt x="68" y="184"/>
                    <a:pt x="68" y="184"/>
                    <a:pt x="68" y="184"/>
                  </a:cubicBezTo>
                  <a:cubicBezTo>
                    <a:pt x="40" y="129"/>
                    <a:pt x="40" y="129"/>
                    <a:pt x="40" y="129"/>
                  </a:cubicBezTo>
                  <a:cubicBezTo>
                    <a:pt x="16" y="119"/>
                    <a:pt x="0" y="95"/>
                    <a:pt x="0" y="68"/>
                  </a:cubicBezTo>
                  <a:cubicBezTo>
                    <a:pt x="0" y="30"/>
                    <a:pt x="31" y="0"/>
                    <a:pt x="68" y="0"/>
                  </a:cubicBezTo>
                  <a:cubicBezTo>
                    <a:pt x="106" y="0"/>
                    <a:pt x="136" y="30"/>
                    <a:pt x="136" y="68"/>
                  </a:cubicBezTo>
                  <a:cubicBezTo>
                    <a:pt x="136" y="95"/>
                    <a:pt x="120" y="119"/>
                    <a:pt x="97" y="129"/>
                  </a:cubicBezTo>
                  <a:close/>
                </a:path>
              </a:pathLst>
            </a:custGeom>
            <a:noFill/>
            <a:ln w="19050" cap="rnd">
              <a:solidFill>
                <a:schemeClr val="bg1"/>
              </a:solidFill>
              <a:prstDash val="solid"/>
              <a:round/>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grpSp>
    </p:spTree>
    <p:extLst>
      <p:ext uri="{BB962C8B-B14F-4D97-AF65-F5344CB8AC3E}">
        <p14:creationId xmlns:p14="http://schemas.microsoft.com/office/powerpoint/2010/main" val="23891743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CA2CBBCA-6578-4DDE-0A84-06C7D5302958}"/>
              </a:ext>
            </a:extLst>
          </p:cNvPr>
          <p:cNvSpPr txBox="1"/>
          <p:nvPr/>
        </p:nvSpPr>
        <p:spPr>
          <a:xfrm>
            <a:off x="5165370" y="2734234"/>
            <a:ext cx="931173" cy="553998"/>
          </a:xfrm>
          <a:prstGeom prst="rect">
            <a:avLst/>
          </a:prstGeom>
          <a:noFill/>
        </p:spPr>
        <p:txBody>
          <a:bodyPr wrap="square" rtlCol="0">
            <a:spAutoFit/>
          </a:bodyPr>
          <a:lstStyle/>
          <a:p>
            <a:r>
              <a:rPr lang="es-ES_tradnl" sz="1000" dirty="0">
                <a:solidFill>
                  <a:schemeClr val="bg1"/>
                </a:solidFill>
                <a:hlinkClick r:id="rId2">
                  <a:extLst>
                    <a:ext uri="{A12FA001-AC4F-418D-AE19-62706E023703}">
                      <ahyp:hlinkClr xmlns:ahyp="http://schemas.microsoft.com/office/drawing/2018/hyperlinkcolor" val="tx"/>
                    </a:ext>
                  </a:extLst>
                </a:hlinkClick>
              </a:rPr>
              <a:t>https://www.facebook.com/mqa.com.co</a:t>
            </a:r>
            <a:r>
              <a:rPr lang="es-ES_tradnl" sz="1000" dirty="0">
                <a:solidFill>
                  <a:schemeClr val="bg1"/>
                </a:solidFill>
              </a:rPr>
              <a:t> </a:t>
            </a:r>
          </a:p>
        </p:txBody>
      </p:sp>
      <p:sp>
        <p:nvSpPr>
          <p:cNvPr id="5" name="CuadroTexto 4">
            <a:extLst>
              <a:ext uri="{FF2B5EF4-FFF2-40B4-BE49-F238E27FC236}">
                <a16:creationId xmlns:a16="http://schemas.microsoft.com/office/drawing/2014/main" id="{428B1647-625F-8D77-A789-36C68EBF538F}"/>
              </a:ext>
            </a:extLst>
          </p:cNvPr>
          <p:cNvSpPr txBox="1"/>
          <p:nvPr/>
        </p:nvSpPr>
        <p:spPr>
          <a:xfrm>
            <a:off x="3021933" y="2744542"/>
            <a:ext cx="931173" cy="553998"/>
          </a:xfrm>
          <a:prstGeom prst="rect">
            <a:avLst/>
          </a:prstGeom>
          <a:noFill/>
        </p:spPr>
        <p:txBody>
          <a:bodyPr wrap="square" rtlCol="0">
            <a:spAutoFit/>
          </a:bodyPr>
          <a:lstStyle/>
          <a:p>
            <a:r>
              <a:rPr lang="es-ES_tradnl" sz="1000" dirty="0">
                <a:solidFill>
                  <a:schemeClr val="bg1"/>
                </a:solidFill>
                <a:hlinkClick r:id="rId3">
                  <a:extLst>
                    <a:ext uri="{A12FA001-AC4F-418D-AE19-62706E023703}">
                      <ahyp:hlinkClr xmlns:ahyp="http://schemas.microsoft.com/office/drawing/2018/hyperlinkcolor" val="tx"/>
                    </a:ext>
                  </a:extLst>
                </a:hlinkClick>
              </a:rPr>
              <a:t>https://twitter.com/MQALaw</a:t>
            </a:r>
            <a:r>
              <a:rPr lang="es-ES_tradnl" sz="1000" dirty="0">
                <a:solidFill>
                  <a:schemeClr val="bg1"/>
                </a:solidFill>
              </a:rPr>
              <a:t> </a:t>
            </a:r>
          </a:p>
        </p:txBody>
      </p:sp>
      <p:sp>
        <p:nvSpPr>
          <p:cNvPr id="6" name="CuadroTexto 5">
            <a:extLst>
              <a:ext uri="{FF2B5EF4-FFF2-40B4-BE49-F238E27FC236}">
                <a16:creationId xmlns:a16="http://schemas.microsoft.com/office/drawing/2014/main" id="{37E90FB6-EF4A-09B7-B486-A0560B2F5B76}"/>
              </a:ext>
            </a:extLst>
          </p:cNvPr>
          <p:cNvSpPr txBox="1"/>
          <p:nvPr/>
        </p:nvSpPr>
        <p:spPr>
          <a:xfrm>
            <a:off x="864578" y="2689263"/>
            <a:ext cx="931173" cy="707886"/>
          </a:xfrm>
          <a:prstGeom prst="rect">
            <a:avLst/>
          </a:prstGeom>
          <a:noFill/>
        </p:spPr>
        <p:txBody>
          <a:bodyPr wrap="square" rtlCol="0">
            <a:spAutoFit/>
          </a:bodyPr>
          <a:lstStyle/>
          <a:p>
            <a:r>
              <a:rPr lang="es-ES_tradnl" sz="1000" dirty="0">
                <a:solidFill>
                  <a:schemeClr val="bg1"/>
                </a:solidFill>
                <a:hlinkClick r:id="rId4">
                  <a:extLst>
                    <a:ext uri="{A12FA001-AC4F-418D-AE19-62706E023703}">
                      <ahyp:hlinkClr xmlns:ahyp="http://schemas.microsoft.com/office/drawing/2018/hyperlinkcolor" val="tx"/>
                    </a:ext>
                  </a:extLst>
                </a:hlinkClick>
              </a:rPr>
              <a:t>https://www.linkedin.com/company/mqalaw/</a:t>
            </a:r>
            <a:r>
              <a:rPr lang="es-ES_tradnl" sz="1000" dirty="0">
                <a:solidFill>
                  <a:schemeClr val="bg1"/>
                </a:solidFill>
              </a:rPr>
              <a:t> </a:t>
            </a:r>
          </a:p>
        </p:txBody>
      </p:sp>
      <p:pic>
        <p:nvPicPr>
          <p:cNvPr id="2" name="Picture 2"/>
          <p:cNvPicPr>
            <a:picLocks noChangeAspect="1"/>
          </p:cNvPicPr>
          <p:nvPr/>
        </p:nvPicPr>
        <p:blipFill>
          <a:blip r:embed="rId5"/>
          <a:srcRect/>
          <a:stretch>
            <a:fillRect/>
          </a:stretch>
        </p:blipFill>
        <p:spPr>
          <a:xfrm>
            <a:off x="417777" y="4124574"/>
            <a:ext cx="6057461" cy="2098658"/>
          </a:xfrm>
          <a:prstGeom prst="rect">
            <a:avLst/>
          </a:prstGeom>
        </p:spPr>
      </p:pic>
      <p:sp>
        <p:nvSpPr>
          <p:cNvPr id="4" name="TextBox 4"/>
          <p:cNvSpPr txBox="1"/>
          <p:nvPr/>
        </p:nvSpPr>
        <p:spPr>
          <a:xfrm>
            <a:off x="943438" y="633962"/>
            <a:ext cx="4953595" cy="649088"/>
          </a:xfrm>
          <a:prstGeom prst="rect">
            <a:avLst/>
          </a:prstGeom>
        </p:spPr>
        <p:txBody>
          <a:bodyPr lIns="0" tIns="0" rIns="0" bIns="0" rtlCol="0" anchor="t">
            <a:spAutoFit/>
          </a:bodyPr>
          <a:lstStyle/>
          <a:p>
            <a:pPr algn="ctr">
              <a:lnSpc>
                <a:spcPts val="5366"/>
              </a:lnSpc>
            </a:pPr>
            <a:r>
              <a:rPr lang="es-ES_tradnl" sz="3833" u="sng" dirty="0">
                <a:solidFill>
                  <a:schemeClr val="accent2">
                    <a:lumMod val="75000"/>
                  </a:schemeClr>
                </a:solidFill>
                <a:latin typeface="Calibri"/>
                <a:hlinkClick r:id="rId6">
                  <a:extLst>
                    <a:ext uri="{A12FA001-AC4F-418D-AE19-62706E023703}">
                      <ahyp:hlinkClr xmlns:ahyp="http://schemas.microsoft.com/office/drawing/2018/hyperlinkcolor" val="tx"/>
                    </a:ext>
                  </a:extLst>
                </a:hlinkClick>
              </a:rPr>
              <a:t>dmarquez@mqa.com.co</a:t>
            </a:r>
            <a:r>
              <a:rPr lang="es-ES_tradnl" sz="3833" u="sng" dirty="0">
                <a:solidFill>
                  <a:schemeClr val="accent2">
                    <a:lumMod val="75000"/>
                  </a:schemeClr>
                </a:solidFill>
                <a:latin typeface="Calibri"/>
              </a:rPr>
              <a:t> </a:t>
            </a:r>
          </a:p>
        </p:txBody>
      </p:sp>
      <p:pic>
        <p:nvPicPr>
          <p:cNvPr id="5122" name="Picture 2" descr="Logo linkedin | Icono Gratis">
            <a:hlinkClick r:id="rId7"/>
            <a:extLst>
              <a:ext uri="{FF2B5EF4-FFF2-40B4-BE49-F238E27FC236}">
                <a16:creationId xmlns:a16="http://schemas.microsoft.com/office/drawing/2014/main" id="{DC8A188F-6F61-600D-27FA-7E0DFE076AD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78565" y="2496897"/>
            <a:ext cx="1016000" cy="101600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Logotipo circular de facebook - Iconos gratis de redes sociales">
            <a:hlinkClick r:id="rId2"/>
            <a:extLst>
              <a:ext uri="{FF2B5EF4-FFF2-40B4-BE49-F238E27FC236}">
                <a16:creationId xmlns:a16="http://schemas.microsoft.com/office/drawing/2014/main" id="{02DCB38C-5B8F-C971-5E84-3AC17F6DBA6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12236" y="2496898"/>
            <a:ext cx="1016001" cy="1016001"/>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Descarga Icono Twitter, el logotipo de, en, circular, negro ...">
            <a:hlinkClick r:id="rId3"/>
            <a:extLst>
              <a:ext uri="{FF2B5EF4-FFF2-40B4-BE49-F238E27FC236}">
                <a16:creationId xmlns:a16="http://schemas.microsoft.com/office/drawing/2014/main" id="{67754906-436B-EAA0-2817-53D32633F00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155605" y="2496897"/>
            <a:ext cx="1016000" cy="101600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4">
            <a:extLst>
              <a:ext uri="{FF2B5EF4-FFF2-40B4-BE49-F238E27FC236}">
                <a16:creationId xmlns:a16="http://schemas.microsoft.com/office/drawing/2014/main" id="{F8A8F38A-EE06-6ECE-B9D6-16348E1DEF92}"/>
              </a:ext>
            </a:extLst>
          </p:cNvPr>
          <p:cNvSpPr txBox="1"/>
          <p:nvPr/>
        </p:nvSpPr>
        <p:spPr>
          <a:xfrm>
            <a:off x="778565" y="1684098"/>
            <a:ext cx="5317435" cy="649088"/>
          </a:xfrm>
          <a:prstGeom prst="rect">
            <a:avLst/>
          </a:prstGeom>
        </p:spPr>
        <p:txBody>
          <a:bodyPr wrap="square" lIns="0" tIns="0" rIns="0" bIns="0" rtlCol="0" anchor="t">
            <a:spAutoFit/>
          </a:bodyPr>
          <a:lstStyle/>
          <a:p>
            <a:pPr algn="ctr">
              <a:lnSpc>
                <a:spcPts val="5366"/>
              </a:lnSpc>
            </a:pPr>
            <a:r>
              <a:rPr lang="es-ES_tradnl" sz="3833" b="1" dirty="0">
                <a:latin typeface="Calibri"/>
              </a:rPr>
              <a:t>Nuestras redes sociales:</a:t>
            </a:r>
          </a:p>
        </p:txBody>
      </p:sp>
      <p:sp>
        <p:nvSpPr>
          <p:cNvPr id="16" name="CuadroTexto 15">
            <a:extLst>
              <a:ext uri="{FF2B5EF4-FFF2-40B4-BE49-F238E27FC236}">
                <a16:creationId xmlns:a16="http://schemas.microsoft.com/office/drawing/2014/main" id="{82AE46E4-5764-54BD-41C7-E1B12DFB09C1}"/>
              </a:ext>
            </a:extLst>
          </p:cNvPr>
          <p:cNvSpPr txBox="1"/>
          <p:nvPr/>
        </p:nvSpPr>
        <p:spPr>
          <a:xfrm>
            <a:off x="2265771" y="405471"/>
            <a:ext cx="2308927" cy="420564"/>
          </a:xfrm>
          <a:prstGeom prst="rect">
            <a:avLst/>
          </a:prstGeom>
          <a:noFill/>
        </p:spPr>
        <p:txBody>
          <a:bodyPr wrap="square">
            <a:spAutoFit/>
          </a:bodyPr>
          <a:lstStyle/>
          <a:p>
            <a:r>
              <a:rPr lang="es-ES_tradnl" sz="2133" dirty="0"/>
              <a:t>Correo electrónico:</a:t>
            </a:r>
          </a:p>
        </p:txBody>
      </p:sp>
      <p:sp>
        <p:nvSpPr>
          <p:cNvPr id="17" name="CuadroTexto 16">
            <a:extLst>
              <a:ext uri="{FF2B5EF4-FFF2-40B4-BE49-F238E27FC236}">
                <a16:creationId xmlns:a16="http://schemas.microsoft.com/office/drawing/2014/main" id="{74A3B1DF-6A40-E592-BA42-BB01574F934C}"/>
              </a:ext>
            </a:extLst>
          </p:cNvPr>
          <p:cNvSpPr txBox="1"/>
          <p:nvPr/>
        </p:nvSpPr>
        <p:spPr>
          <a:xfrm>
            <a:off x="648140" y="6256797"/>
            <a:ext cx="6057461" cy="420564"/>
          </a:xfrm>
          <a:prstGeom prst="rect">
            <a:avLst/>
          </a:prstGeom>
          <a:noFill/>
        </p:spPr>
        <p:txBody>
          <a:bodyPr wrap="square">
            <a:spAutoFit/>
          </a:bodyPr>
          <a:lstStyle/>
          <a:p>
            <a:r>
              <a:rPr lang="es-ES_tradnl" sz="2133" dirty="0"/>
              <a:t>Nuestra misión: trabajando juntos, hacer que pase.</a:t>
            </a:r>
          </a:p>
        </p:txBody>
      </p:sp>
      <p:cxnSp>
        <p:nvCxnSpPr>
          <p:cNvPr id="19" name="Conector recto 18">
            <a:extLst>
              <a:ext uri="{FF2B5EF4-FFF2-40B4-BE49-F238E27FC236}">
                <a16:creationId xmlns:a16="http://schemas.microsoft.com/office/drawing/2014/main" id="{32A9E32A-85F2-889D-B8FB-60B6B820EF41}"/>
              </a:ext>
            </a:extLst>
          </p:cNvPr>
          <p:cNvCxnSpPr/>
          <p:nvPr/>
        </p:nvCxnSpPr>
        <p:spPr>
          <a:xfrm>
            <a:off x="0" y="3835400"/>
            <a:ext cx="7213600" cy="0"/>
          </a:xfrm>
          <a:prstGeom prst="line">
            <a:avLst/>
          </a:prstGeom>
        </p:spPr>
        <p:style>
          <a:lnRef idx="1">
            <a:schemeClr val="dk1"/>
          </a:lnRef>
          <a:fillRef idx="0">
            <a:schemeClr val="dk1"/>
          </a:fillRef>
          <a:effectRef idx="0">
            <a:schemeClr val="dk1"/>
          </a:effectRef>
          <a:fontRef idx="minor">
            <a:schemeClr val="tx1"/>
          </a:fontRef>
        </p:style>
      </p:cxnSp>
      <p:pic>
        <p:nvPicPr>
          <p:cNvPr id="13" name="Imagen 12">
            <a:extLst>
              <a:ext uri="{FF2B5EF4-FFF2-40B4-BE49-F238E27FC236}">
                <a16:creationId xmlns:a16="http://schemas.microsoft.com/office/drawing/2014/main" id="{4764E48E-FA14-2B56-C061-E70D0EF424A5}"/>
              </a:ext>
            </a:extLst>
          </p:cNvPr>
          <p:cNvPicPr>
            <a:picLocks noChangeAspect="1"/>
          </p:cNvPicPr>
          <p:nvPr/>
        </p:nvPicPr>
        <p:blipFill>
          <a:blip r:embed="rId11">
            <a:extLst>
              <a:ext uri="{BEBA8EAE-BF5A-486C-A8C5-ECC9F3942E4B}">
                <a14:imgProps xmlns:a14="http://schemas.microsoft.com/office/drawing/2010/main">
                  <a14:imgLayer r:embed="rId12">
                    <a14:imgEffect>
                      <a14:saturation sat="0"/>
                    </a14:imgEffect>
                  </a14:imgLayer>
                </a14:imgProps>
              </a:ext>
              <a:ext uri="{28A0092B-C50C-407E-A947-70E740481C1C}">
                <a14:useLocalDpi xmlns:a14="http://schemas.microsoft.com/office/drawing/2010/main" val="0"/>
              </a:ext>
            </a:extLst>
          </a:blip>
          <a:stretch>
            <a:fillRect/>
          </a:stretch>
        </p:blipFill>
        <p:spPr>
          <a:xfrm>
            <a:off x="7036396" y="-183481"/>
            <a:ext cx="6425605" cy="7224962"/>
          </a:xfrm>
          <a:prstGeom prst="rect">
            <a:avLst/>
          </a:prstGeom>
        </p:spPr>
      </p:pic>
      <p:pic>
        <p:nvPicPr>
          <p:cNvPr id="7" name="Imagen 6">
            <a:extLst>
              <a:ext uri="{FF2B5EF4-FFF2-40B4-BE49-F238E27FC236}">
                <a16:creationId xmlns:a16="http://schemas.microsoft.com/office/drawing/2014/main" id="{B1D32726-3035-703A-7EF2-BDE64029EFFC}"/>
              </a:ext>
            </a:extLst>
          </p:cNvPr>
          <p:cNvPicPr>
            <a:picLocks noChangeAspect="1"/>
          </p:cNvPicPr>
          <p:nvPr/>
        </p:nvPicPr>
        <p:blipFill>
          <a:blip r:embed="rId13"/>
          <a:stretch>
            <a:fillRect/>
          </a:stretch>
        </p:blipFill>
        <p:spPr>
          <a:xfrm>
            <a:off x="8557698" y="2143374"/>
            <a:ext cx="2431804" cy="2431804"/>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descr="e7d195523061f1c074694c8bbf98be7b1e4b015d796375963FD28840057458461C7CA0DAD340D15583DEDFC2E3241C4F392EF3A8B4D067B40CF4F149DD7E51F346B0CAB1BCCF6DB2480C67273C6C9E4C08495BA9E053F989E71ACE07A8739A520095689E208D6B809ABCF0A3D1A8395D871D965FADCA24DCB3E6A8C25AD400CC16E1D6A2735A735D">
            <a:extLst>
              <a:ext uri="{FF2B5EF4-FFF2-40B4-BE49-F238E27FC236}">
                <a16:creationId xmlns:a16="http://schemas.microsoft.com/office/drawing/2014/main" id="{D2FDA06B-8502-4EC6-82E4-28E4F8706C0E}"/>
              </a:ext>
            </a:extLst>
          </p:cNvPr>
          <p:cNvSpPr/>
          <p:nvPr/>
        </p:nvSpPr>
        <p:spPr>
          <a:xfrm>
            <a:off x="5010993" y="732937"/>
            <a:ext cx="2367722" cy="276999"/>
          </a:xfrm>
          <a:prstGeom prst="rect">
            <a:avLst/>
          </a:prstGeom>
        </p:spPr>
        <p:txBody>
          <a:bodyPr wrap="square">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s-ES_tradnl" altLang="zh-CN" sz="1200" b="1" dirty="0">
                <a:solidFill>
                  <a:schemeClr val="accent2"/>
                </a:solidFill>
                <a:latin typeface="Lato" panose="020F0502020204030203" pitchFamily="34" charset="77"/>
                <a:ea typeface="苹方 粗体" panose="020B0600000000000000" pitchFamily="34" charset="-122"/>
                <a:cs typeface="Segoe UI Light" panose="020B0502040204020203" pitchFamily="34" charset="0"/>
              </a:rPr>
              <a:t>TENER UN SOCIO…</a:t>
            </a:r>
            <a:endParaRPr kumimoji="0" lang="es-ES_tradnl" altLang="zh-CN" sz="1200" b="1" i="0" u="none" strike="noStrike" kern="1200" cap="none" spc="0" normalizeH="0" baseline="0" dirty="0">
              <a:ln>
                <a:noFill/>
              </a:ln>
              <a:solidFill>
                <a:schemeClr val="accent2"/>
              </a:solidFill>
              <a:effectLst/>
              <a:uLnTx/>
              <a:uFillTx/>
              <a:latin typeface="Lato" panose="020F0502020204030203" pitchFamily="34" charset="77"/>
              <a:ea typeface="苹方 粗体" panose="020B0600000000000000" pitchFamily="34" charset="-122"/>
              <a:cs typeface="Segoe UI Light" panose="020B0502040204020203" pitchFamily="34" charset="0"/>
            </a:endParaRPr>
          </a:p>
        </p:txBody>
      </p:sp>
      <p:grpSp>
        <p:nvGrpSpPr>
          <p:cNvPr id="5" name="组合 4" descr="e7d195523061f1c074694c8bbf98be7b1e4b015d796375963FD28840057458461C7CA0DAD340D15583DEDFC2E3241C4F392EF3A8B4D067B40CF4F149DD7E51F346B0CAB1BCCF6DB2480C67273C6C9E4C08495BA9E053F989E71ACE07A8739A520095689E208D6B809ABCF0A3D1A8395D871D965FADCA24DCB3E6A8C25AD400CC16E1D6A2735A735D">
            <a:extLst>
              <a:ext uri="{FF2B5EF4-FFF2-40B4-BE49-F238E27FC236}">
                <a16:creationId xmlns:a16="http://schemas.microsoft.com/office/drawing/2014/main" id="{8102844D-46D6-4180-BFA6-36577E197230}"/>
              </a:ext>
            </a:extLst>
          </p:cNvPr>
          <p:cNvGrpSpPr/>
          <p:nvPr/>
        </p:nvGrpSpPr>
        <p:grpSpPr>
          <a:xfrm>
            <a:off x="4218071" y="871437"/>
            <a:ext cx="3953566" cy="0"/>
            <a:chOff x="4121426" y="689113"/>
            <a:chExt cx="3953566" cy="0"/>
          </a:xfrm>
        </p:grpSpPr>
        <p:cxnSp>
          <p:nvCxnSpPr>
            <p:cNvPr id="6" name="直接连接符 5">
              <a:extLst>
                <a:ext uri="{FF2B5EF4-FFF2-40B4-BE49-F238E27FC236}">
                  <a16:creationId xmlns:a16="http://schemas.microsoft.com/office/drawing/2014/main" id="{D940A960-D5C1-45BE-AE32-E38BF8CE0B64}"/>
                </a:ext>
              </a:extLst>
            </p:cNvPr>
            <p:cNvCxnSpPr/>
            <p:nvPr/>
          </p:nvCxnSpPr>
          <p:spPr>
            <a:xfrm>
              <a:off x="4121426" y="689113"/>
              <a:ext cx="671444"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7" name="直接连接符 6">
              <a:extLst>
                <a:ext uri="{FF2B5EF4-FFF2-40B4-BE49-F238E27FC236}">
                  <a16:creationId xmlns:a16="http://schemas.microsoft.com/office/drawing/2014/main" id="{7DB2AC81-F056-4775-94F3-FE140CB894F3}"/>
                </a:ext>
              </a:extLst>
            </p:cNvPr>
            <p:cNvCxnSpPr/>
            <p:nvPr/>
          </p:nvCxnSpPr>
          <p:spPr>
            <a:xfrm>
              <a:off x="7403548" y="689113"/>
              <a:ext cx="671444"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8" name="TextBox 10" descr="e7d195523061f1c074694c8bbf98be7b1e4b015d796375963FD28840057458461C7CA0DAD340D15583DEDFC2E3241C4F392EF3A8B4D067B40CF4F149DD7E51F346B0CAB1BCCF6DB2480C67273C6C9E4C08495BA9E053F989E71ACE07A8739A520095689E208D6B809ABCF0A3D1A8395D871D965FADCA24DCB3E6A8C25AD400CC16E1D6A2735A735D">
            <a:extLst>
              <a:ext uri="{FF2B5EF4-FFF2-40B4-BE49-F238E27FC236}">
                <a16:creationId xmlns:a16="http://schemas.microsoft.com/office/drawing/2014/main" id="{95AB459B-39FC-4931-9E04-D257C1559995}"/>
              </a:ext>
            </a:extLst>
          </p:cNvPr>
          <p:cNvSpPr txBox="1"/>
          <p:nvPr/>
        </p:nvSpPr>
        <p:spPr>
          <a:xfrm>
            <a:off x="2279515" y="963900"/>
            <a:ext cx="763297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altLang="zh-CN" sz="4000" b="0" i="0" u="none" strike="noStrike" kern="1200" cap="none" spc="0" normalizeH="0" baseline="0" dirty="0">
                <a:ln>
                  <a:noFill/>
                </a:ln>
                <a:solidFill>
                  <a:srgbClr val="3A3838"/>
                </a:solidFill>
                <a:effectLst/>
                <a:uLnTx/>
                <a:uFillTx/>
                <a:latin typeface="Lato" panose="020F0502020204030203" pitchFamily="34" charset="77"/>
                <a:ea typeface="等线" panose="02010600030101010101" pitchFamily="2" charset="-122"/>
                <a:cs typeface="Segoe UI Light" panose="020B0502040204020203" pitchFamily="34" charset="0"/>
              </a:rPr>
              <a:t>Una sociedad es como un hijo…</a:t>
            </a:r>
            <a:endParaRPr kumimoji="0" lang="es-ES_tradnl" altLang="zh-CN" sz="4000" b="0" i="0" u="none" strike="noStrike" kern="1200" cap="none" spc="0" normalizeH="0" baseline="0" dirty="0">
              <a:ln>
                <a:noFill/>
              </a:ln>
              <a:solidFill>
                <a:srgbClr val="3A3838"/>
              </a:solidFill>
              <a:effectLst/>
              <a:uLnTx/>
              <a:uFillTx/>
              <a:latin typeface="Lato" panose="020F0502020204030203" pitchFamily="34" charset="77"/>
              <a:ea typeface="苹方 常规" panose="020B0300000000000000" pitchFamily="34" charset="-122"/>
              <a:cs typeface="Segoe UI Light" panose="020B0502040204020203" pitchFamily="34" charset="0"/>
            </a:endParaRPr>
          </a:p>
        </p:txBody>
      </p:sp>
      <p:sp>
        <p:nvSpPr>
          <p:cNvPr id="9" name="矩形 8" descr="e7d195523061f1c074694c8bbf98be7b1e4b015d796375963FD28840057458461C7CA0DAD340D15583DEDFC2E3241C4F392EF3A8B4D067B40CF4F149DD7E51F346B0CAB1BCCF6DB2480C67273C6C9E4C08495BA9E053F989E71ACE07A8739A520095689E208D6B809ABCF0A3D1A8395D871D965FADCA24DCB3E6A8C25AD400CC16E1D6A2735A735D">
            <a:extLst>
              <a:ext uri="{FF2B5EF4-FFF2-40B4-BE49-F238E27FC236}">
                <a16:creationId xmlns:a16="http://schemas.microsoft.com/office/drawing/2014/main" id="{3E63EEF3-DC9E-46CB-BEAE-FF7FFC5F484B}"/>
              </a:ext>
            </a:extLst>
          </p:cNvPr>
          <p:cNvSpPr/>
          <p:nvPr/>
        </p:nvSpPr>
        <p:spPr>
          <a:xfrm>
            <a:off x="2279515" y="1754316"/>
            <a:ext cx="7632970" cy="3970318"/>
          </a:xfrm>
          <a:prstGeom prst="rect">
            <a:avLst/>
          </a:prstGeom>
        </p:spPr>
        <p:txBody>
          <a:bodyPr wrap="square">
            <a:spAutoFit/>
          </a:bodyPr>
          <a:lstStyle/>
          <a:p>
            <a:pPr algn="ctr"/>
            <a:r>
              <a:rPr lang="es-ES_tradnl" sz="1800" kern="100" dirty="0">
                <a:effectLst/>
                <a:latin typeface="Lato" panose="020F0502020204030203" pitchFamily="34" charset="77"/>
                <a:ea typeface="Leelawadee" panose="020B0502040204020203" pitchFamily="34" charset="-34"/>
                <a:cs typeface="Calibri" panose="020F0502020204030204" pitchFamily="34" charset="0"/>
              </a:rPr>
              <a:t>Tener una sociedad es como tener un hijo, y los socios son como los </a:t>
            </a:r>
            <a:r>
              <a:rPr lang="es-ES_tradnl" sz="1800" b="1" kern="100" dirty="0">
                <a:effectLst/>
                <a:latin typeface="Lato" panose="020F0502020204030203" pitchFamily="34" charset="77"/>
                <a:ea typeface="Leelawadee" panose="020B0502040204020203" pitchFamily="34" charset="-34"/>
                <a:cs typeface="Calibri" panose="020F0502020204030204" pitchFamily="34" charset="0"/>
              </a:rPr>
              <a:t>papás</a:t>
            </a:r>
            <a:r>
              <a:rPr lang="es-ES_tradnl" sz="1800" kern="100" dirty="0">
                <a:effectLst/>
                <a:latin typeface="Lato" panose="020F0502020204030203" pitchFamily="34" charset="77"/>
                <a:ea typeface="Leelawadee" panose="020B0502040204020203" pitchFamily="34" charset="-34"/>
                <a:cs typeface="Calibri" panose="020F0502020204030204" pitchFamily="34" charset="0"/>
              </a:rPr>
              <a:t>.</a:t>
            </a:r>
          </a:p>
          <a:p>
            <a:pPr algn="ctr"/>
            <a:r>
              <a:rPr lang="es-ES_tradnl" sz="1800" kern="100" dirty="0">
                <a:effectLst/>
                <a:latin typeface="Lato" panose="020F0502020204030203" pitchFamily="34" charset="77"/>
                <a:ea typeface="Leelawadee" panose="020B0502040204020203" pitchFamily="34" charset="-34"/>
                <a:cs typeface="Calibri" panose="020F0502020204030204" pitchFamily="34" charset="0"/>
              </a:rPr>
              <a:t> </a:t>
            </a:r>
          </a:p>
          <a:p>
            <a:pPr algn="ctr"/>
            <a:r>
              <a:rPr lang="es-ES_tradnl" sz="1800" kern="100" dirty="0">
                <a:effectLst/>
                <a:latin typeface="Lato" panose="020F0502020204030203" pitchFamily="34" charset="77"/>
                <a:ea typeface="Leelawadee" panose="020B0502040204020203" pitchFamily="34" charset="-34"/>
                <a:cs typeface="Calibri" panose="020F0502020204030204" pitchFamily="34" charset="0"/>
              </a:rPr>
              <a:t>Cada uno carga su </a:t>
            </a:r>
            <a:r>
              <a:rPr lang="es-ES_tradnl" sz="1800" b="1" kern="100" dirty="0">
                <a:effectLst/>
                <a:latin typeface="Lato" panose="020F0502020204030203" pitchFamily="34" charset="77"/>
                <a:ea typeface="Leelawadee" panose="020B0502040204020203" pitchFamily="34" charset="-34"/>
                <a:cs typeface="Calibri" panose="020F0502020204030204" pitchFamily="34" charset="0"/>
              </a:rPr>
              <a:t>contexto</a:t>
            </a:r>
            <a:r>
              <a:rPr lang="es-ES_tradnl" sz="1800" kern="100" dirty="0">
                <a:effectLst/>
                <a:latin typeface="Lato" panose="020F0502020204030203" pitchFamily="34" charset="77"/>
                <a:ea typeface="Leelawadee" panose="020B0502040204020203" pitchFamily="34" charset="-34"/>
                <a:cs typeface="Calibri" panose="020F0502020204030204" pitchFamily="34" charset="0"/>
              </a:rPr>
              <a:t>, sus formas, su propia maleta. </a:t>
            </a:r>
          </a:p>
          <a:p>
            <a:pPr algn="ctr"/>
            <a:endParaRPr lang="es-ES_tradnl" kern="100" dirty="0">
              <a:latin typeface="Lato" panose="020F0502020204030203" pitchFamily="34" charset="77"/>
              <a:ea typeface="Leelawadee" panose="020B0502040204020203" pitchFamily="34" charset="-34"/>
              <a:cs typeface="Calibri" panose="020F0502020204030204" pitchFamily="34" charset="0"/>
            </a:endParaRPr>
          </a:p>
          <a:p>
            <a:pPr algn="ctr"/>
            <a:r>
              <a:rPr lang="es-ES_tradnl" sz="1800" kern="100" dirty="0">
                <a:effectLst/>
                <a:latin typeface="Lato" panose="020F0502020204030203" pitchFamily="34" charset="77"/>
                <a:ea typeface="Leelawadee" panose="020B0502040204020203" pitchFamily="34" charset="-34"/>
                <a:cs typeface="Calibri" panose="020F0502020204030204" pitchFamily="34" charset="0"/>
              </a:rPr>
              <a:t>Así que, para asociarse bien, hay que </a:t>
            </a:r>
            <a:r>
              <a:rPr lang="es-ES_tradnl" sz="1800" b="1" kern="100" dirty="0">
                <a:effectLst/>
                <a:latin typeface="Lato" panose="020F0502020204030203" pitchFamily="34" charset="77"/>
                <a:ea typeface="Leelawadee" panose="020B0502040204020203" pitchFamily="34" charset="-34"/>
                <a:cs typeface="Calibri" panose="020F0502020204030204" pitchFamily="34" charset="0"/>
              </a:rPr>
              <a:t>entender primero a la persona </a:t>
            </a:r>
            <a:r>
              <a:rPr lang="es-ES_tradnl" sz="1800" kern="100" dirty="0">
                <a:effectLst/>
                <a:latin typeface="Lato" panose="020F0502020204030203" pitchFamily="34" charset="77"/>
                <a:ea typeface="Leelawadee" panose="020B0502040204020203" pitchFamily="34" charset="-34"/>
                <a:cs typeface="Calibri" panose="020F0502020204030204" pitchFamily="34" charset="0"/>
              </a:rPr>
              <a:t>con la que se va a llevar a cabo el proyecto. </a:t>
            </a:r>
          </a:p>
          <a:p>
            <a:pPr algn="ctr"/>
            <a:endParaRPr lang="es-ES_tradnl" kern="100" dirty="0">
              <a:latin typeface="Lato" panose="020F0502020204030203" pitchFamily="34" charset="77"/>
              <a:ea typeface="Leelawadee" panose="020B0502040204020203" pitchFamily="34" charset="-34"/>
              <a:cs typeface="Calibri" panose="020F0502020204030204" pitchFamily="34" charset="0"/>
            </a:endParaRPr>
          </a:p>
          <a:p>
            <a:pPr algn="ctr"/>
            <a:r>
              <a:rPr lang="es-ES_tradnl" sz="1800" kern="100" dirty="0">
                <a:effectLst/>
                <a:latin typeface="Lato" panose="020F0502020204030203" pitchFamily="34" charset="77"/>
                <a:ea typeface="Leelawadee" panose="020B0502040204020203" pitchFamily="34" charset="-34"/>
                <a:cs typeface="Calibri" panose="020F0502020204030204" pitchFamily="34" charset="0"/>
              </a:rPr>
              <a:t>Tendría sentido hacer un </a:t>
            </a:r>
            <a:r>
              <a:rPr lang="es-ES_tradnl" sz="1800" b="1" kern="100" dirty="0">
                <a:effectLst/>
                <a:latin typeface="Lato" panose="020F0502020204030203" pitchFamily="34" charset="77"/>
                <a:ea typeface="Leelawadee" panose="020B0502040204020203" pitchFamily="34" charset="-34"/>
                <a:cs typeface="Calibri" panose="020F0502020204030204" pitchFamily="34" charset="0"/>
              </a:rPr>
              <a:t>proceso de selección </a:t>
            </a:r>
            <a:r>
              <a:rPr lang="es-ES_tradnl" sz="1800" kern="100" dirty="0">
                <a:effectLst/>
                <a:latin typeface="Lato" panose="020F0502020204030203" pitchFamily="34" charset="77"/>
                <a:ea typeface="Leelawadee" panose="020B0502040204020203" pitchFamily="34" charset="-34"/>
                <a:cs typeface="Calibri" panose="020F0502020204030204" pitchFamily="34" charset="0"/>
              </a:rPr>
              <a:t>exhaustivo cuando se vaya a tener un socio </a:t>
            </a:r>
            <a:r>
              <a:rPr lang="es-ES_tradnl" sz="1400" kern="100" dirty="0">
                <a:effectLst/>
                <a:latin typeface="Lato" panose="020F0502020204030203" pitchFamily="34" charset="77"/>
                <a:ea typeface="Leelawadee" panose="020B0502040204020203" pitchFamily="34" charset="-34"/>
                <a:cs typeface="Calibri" panose="020F0502020204030204" pitchFamily="34" charset="0"/>
              </a:rPr>
              <a:t>(es una exageración… pero no tanto)</a:t>
            </a:r>
            <a:r>
              <a:rPr lang="es-ES_tradnl" sz="1800" kern="100" dirty="0">
                <a:effectLst/>
                <a:latin typeface="Lato" panose="020F0502020204030203" pitchFamily="34" charset="77"/>
                <a:ea typeface="Leelawadee" panose="020B0502040204020203" pitchFamily="34" charset="-34"/>
                <a:cs typeface="Calibri" panose="020F0502020204030204" pitchFamily="34" charset="0"/>
              </a:rPr>
              <a:t>.</a:t>
            </a:r>
          </a:p>
          <a:p>
            <a:pPr algn="ctr"/>
            <a:endParaRPr lang="es-ES_tradnl" kern="100" dirty="0">
              <a:latin typeface="Lato" panose="020F0502020204030203" pitchFamily="34" charset="77"/>
              <a:ea typeface="Calibri" panose="020F0502020204030204" pitchFamily="34" charset="0"/>
              <a:cs typeface="Calibri" panose="020F0502020204030204" pitchFamily="34" charset="0"/>
            </a:endParaRPr>
          </a:p>
          <a:p>
            <a:pPr algn="ctr"/>
            <a:r>
              <a:rPr lang="es-ES_tradnl" sz="1800" kern="100" dirty="0">
                <a:effectLst/>
                <a:latin typeface="Lato" panose="020F0502020204030203" pitchFamily="34" charset="77"/>
                <a:ea typeface="Calibri" panose="020F0502020204030204" pitchFamily="34" charset="0"/>
                <a:cs typeface="Calibri" panose="020F0502020204030204" pitchFamily="34" charset="0"/>
              </a:rPr>
              <a:t>Esto no es una “victimización” del minoritario, ni una “tiranización” del mayoritario.</a:t>
            </a:r>
          </a:p>
          <a:p>
            <a:pPr algn="ctr"/>
            <a:endParaRPr lang="es-ES_tradnl" kern="100" dirty="0">
              <a:latin typeface="Lato" panose="020F0502020204030203" pitchFamily="34" charset="77"/>
              <a:ea typeface="Calibri" panose="020F0502020204030204" pitchFamily="34" charset="0"/>
              <a:cs typeface="Calibri" panose="020F0502020204030204" pitchFamily="34" charset="0"/>
            </a:endParaRPr>
          </a:p>
          <a:p>
            <a:pPr algn="ctr"/>
            <a:r>
              <a:rPr lang="es-ES_tradnl" sz="1800" kern="100" dirty="0">
                <a:effectLst/>
                <a:latin typeface="Lato" panose="020F0502020204030203" pitchFamily="34" charset="77"/>
                <a:ea typeface="Calibri" panose="020F0502020204030204" pitchFamily="34" charset="0"/>
                <a:cs typeface="Calibri" panose="020F0502020204030204" pitchFamily="34" charset="0"/>
              </a:rPr>
              <a:t>¿Y los </a:t>
            </a:r>
            <a:r>
              <a:rPr lang="es-ES_tradnl" sz="1800" u="sng" kern="100" dirty="0">
                <a:effectLst/>
                <a:latin typeface="Lato" panose="020F0502020204030203" pitchFamily="34" charset="77"/>
                <a:ea typeface="Calibri" panose="020F0502020204030204" pitchFamily="34" charset="0"/>
                <a:cs typeface="Calibri" panose="020F0502020204030204" pitchFamily="34" charset="0"/>
              </a:rPr>
              <a:t>conflictos de interés</a:t>
            </a:r>
            <a:r>
              <a:rPr lang="es-ES_tradnl" sz="1800" kern="100" dirty="0">
                <a:effectLst/>
                <a:latin typeface="Lato" panose="020F0502020204030203" pitchFamily="34" charset="77"/>
                <a:ea typeface="Calibri" panose="020F0502020204030204" pitchFamily="34" charset="0"/>
                <a:cs typeface="Calibri" panose="020F0502020204030204" pitchFamily="34" charset="0"/>
              </a:rPr>
              <a:t>?</a:t>
            </a:r>
            <a:endParaRPr lang="es-ES_tradnl" sz="1800" kern="100" dirty="0">
              <a:effectLst/>
              <a:latin typeface="Lato" panose="020F0502020204030203" pitchFamily="34" charset="77"/>
              <a:ea typeface="Calibri" panose="020F0502020204030204" pitchFamily="34" charset="0"/>
              <a:cs typeface="Times New Roman" panose="02020603050405020304" pitchFamily="18" charset="0"/>
            </a:endParaRPr>
          </a:p>
        </p:txBody>
      </p:sp>
      <p:sp>
        <p:nvSpPr>
          <p:cNvPr id="2" name="e7d195523061f1c0" descr="e7d195523061f1c074694c8bbf98be7b1e4b015d796375963FD28840057458461C7CA0DAD340D15583DEDFC2E3241C4F392EF3A8B4D067B40CF4F149DD7E51F346B0CAB1BCCF6DB2480C67273C6C9E4C08495BA9E053F989E71ACE07A8739A520095689E208D6B809ABCF0A3D1A8395D871D965FADCA24DCB3E6A8C25AD400CC16E1D6A2735A735D" hidden="1">
            <a:extLst>
              <a:ext uri="{FF2B5EF4-FFF2-40B4-BE49-F238E27FC236}">
                <a16:creationId xmlns:a16="http://schemas.microsoft.com/office/drawing/2014/main" id="{31852E65-0832-476C-A626-4BD9D389360E}"/>
              </a:ext>
            </a:extLst>
          </p:cNvPr>
          <p:cNvSpPr txBox="1"/>
          <p:nvPr/>
        </p:nvSpPr>
        <p:spPr>
          <a:xfrm>
            <a:off x="-355600" y="1803400"/>
            <a:ext cx="262251" cy="1016000"/>
          </a:xfrm>
          <a:prstGeom prst="rect">
            <a:avLst/>
          </a:prstGeom>
          <a:noFill/>
        </p:spPr>
        <p:txBody>
          <a:bodyPr vert="wordArtVert"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 b="0" i="0" u="none" strike="noStrike" kern="1200" cap="none" spc="0" normalizeH="0" baseline="0" noProof="0" dirty="0">
                <a:ln>
                  <a:noFill/>
                </a:ln>
                <a:solidFill>
                  <a:srgbClr val="3A3838"/>
                </a:solidFill>
                <a:effectLst/>
                <a:uLnTx/>
                <a:uFillTx/>
                <a:latin typeface="等线" panose="020F0502020204030204"/>
                <a:ea typeface="等线" panose="02010600030101010101" pitchFamily="2" charset="-122"/>
                <a:cs typeface="+mn-cs"/>
              </a:rPr>
              <a:t>e7d195523061f1c074694c8bbf98be7b1e4b015d796375963FD28840057458461C7CA0DAD340D15583DEDFC2E3241C4F392EF3A8B4D067B40CF4F149DD7E51F346B0CAB1BCCF6DB2480C67273C6C9E4C08495BA9E053F989E71ACE07A8739A520095689E208D6B809ABCF0A3D1A8395D871D965FADCA24DCB3E6A8C25AD400CC16E1D6A2735A735D</a:t>
            </a:r>
            <a:endParaRPr kumimoji="0" lang="zh-CN" altLang="en-US" sz="100" b="0" i="0" u="none" strike="noStrike" kern="1200" cap="none" spc="0" normalizeH="0" baseline="0" noProof="0">
              <a:ln>
                <a:noFill/>
              </a:ln>
              <a:solidFill>
                <a:srgbClr val="3A3838"/>
              </a:solidFill>
              <a:effectLst/>
              <a:uLnTx/>
              <a:uFillTx/>
              <a:latin typeface="等线" panose="020F0502020204030204"/>
              <a:ea typeface="等线" panose="02010600030101010101" pitchFamily="2" charset="-122"/>
              <a:cs typeface="+mn-cs"/>
            </a:endParaRPr>
          </a:p>
        </p:txBody>
      </p:sp>
      <p:sp>
        <p:nvSpPr>
          <p:cNvPr id="27" name="Frame 26">
            <a:extLst>
              <a:ext uri="{FF2B5EF4-FFF2-40B4-BE49-F238E27FC236}">
                <a16:creationId xmlns:a16="http://schemas.microsoft.com/office/drawing/2014/main" id="{DFDB0130-3CAA-9D48-A450-1CF442D310A7}"/>
              </a:ext>
            </a:extLst>
          </p:cNvPr>
          <p:cNvSpPr/>
          <p:nvPr/>
        </p:nvSpPr>
        <p:spPr>
          <a:xfrm>
            <a:off x="-20343" y="-11443"/>
            <a:ext cx="12232686" cy="6880886"/>
          </a:xfrm>
          <a:prstGeom prst="frame">
            <a:avLst>
              <a:gd name="adj1" fmla="val 597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latin typeface="Lato" panose="020F0502020204030203" pitchFamily="34" charset="77"/>
            </a:endParaRPr>
          </a:p>
        </p:txBody>
      </p:sp>
      <p:pic>
        <p:nvPicPr>
          <p:cNvPr id="3" name="Imagen 2">
            <a:extLst>
              <a:ext uri="{FF2B5EF4-FFF2-40B4-BE49-F238E27FC236}">
                <a16:creationId xmlns:a16="http://schemas.microsoft.com/office/drawing/2014/main" id="{BA76D84F-7F18-7702-1599-BED1F5CFEAC6}"/>
              </a:ext>
            </a:extLst>
          </p:cNvPr>
          <p:cNvPicPr>
            <a:picLocks noChangeAspect="1"/>
          </p:cNvPicPr>
          <p:nvPr/>
        </p:nvPicPr>
        <p:blipFill>
          <a:blip r:embed="rId3"/>
          <a:stretch>
            <a:fillRect/>
          </a:stretch>
        </p:blipFill>
        <p:spPr>
          <a:xfrm>
            <a:off x="609190" y="2747683"/>
            <a:ext cx="1457201" cy="1362634"/>
          </a:xfrm>
          <a:prstGeom prst="rect">
            <a:avLst/>
          </a:prstGeom>
        </p:spPr>
      </p:pic>
      <p:sp>
        <p:nvSpPr>
          <p:cNvPr id="10" name="CuadroTexto 9">
            <a:extLst>
              <a:ext uri="{FF2B5EF4-FFF2-40B4-BE49-F238E27FC236}">
                <a16:creationId xmlns:a16="http://schemas.microsoft.com/office/drawing/2014/main" id="{D1093B98-0DEC-CF53-F5E5-677D6A93C58F}"/>
              </a:ext>
            </a:extLst>
          </p:cNvPr>
          <p:cNvSpPr txBox="1"/>
          <p:nvPr/>
        </p:nvSpPr>
        <p:spPr>
          <a:xfrm>
            <a:off x="10244176" y="5745799"/>
            <a:ext cx="1299848" cy="461665"/>
          </a:xfrm>
          <a:prstGeom prst="rect">
            <a:avLst/>
          </a:prstGeom>
          <a:noFill/>
        </p:spPr>
        <p:txBody>
          <a:bodyPr wrap="square">
            <a:spAutoFit/>
          </a:bodyPr>
          <a:lstStyle/>
          <a:p>
            <a:pPr algn="ctr"/>
            <a:r>
              <a:rPr lang="es-ES_tradnl" sz="800" dirty="0">
                <a:solidFill>
                  <a:schemeClr val="accent2">
                    <a:lumMod val="75000"/>
                  </a:schemeClr>
                </a:solidFill>
                <a:hlinkClick r:id="rId4">
                  <a:extLst>
                    <a:ext uri="{A12FA001-AC4F-418D-AE19-62706E023703}">
                      <ahyp:hlinkClr xmlns:ahyp="http://schemas.microsoft.com/office/drawing/2018/hyperlinkcolor" val="tx"/>
                    </a:ext>
                  </a:extLst>
                </a:hlinkClick>
              </a:rPr>
              <a:t>https://lexir.co/2023/04/13/gobierno-corporativo-para-dummies/</a:t>
            </a:r>
            <a:endParaRPr lang="es-ES_tradnl" sz="800" dirty="0">
              <a:solidFill>
                <a:schemeClr val="accent2">
                  <a:lumMod val="75000"/>
                </a:schemeClr>
              </a:solidFill>
            </a:endParaRPr>
          </a:p>
        </p:txBody>
      </p:sp>
      <p:grpSp>
        <p:nvGrpSpPr>
          <p:cNvPr id="11" name="组合 1174">
            <a:extLst>
              <a:ext uri="{FF2B5EF4-FFF2-40B4-BE49-F238E27FC236}">
                <a16:creationId xmlns:a16="http://schemas.microsoft.com/office/drawing/2014/main" id="{D469A890-749C-46FF-9346-4CDD306BE177}"/>
              </a:ext>
            </a:extLst>
          </p:cNvPr>
          <p:cNvGrpSpPr/>
          <p:nvPr/>
        </p:nvGrpSpPr>
        <p:grpSpPr>
          <a:xfrm>
            <a:off x="10726189" y="5290714"/>
            <a:ext cx="335821" cy="455085"/>
            <a:chOff x="2449513" y="2233613"/>
            <a:chExt cx="509588" cy="690563"/>
          </a:xfrm>
        </p:grpSpPr>
        <p:sp>
          <p:nvSpPr>
            <p:cNvPr id="12" name="Oval 112">
              <a:extLst>
                <a:ext uri="{FF2B5EF4-FFF2-40B4-BE49-F238E27FC236}">
                  <a16:creationId xmlns:a16="http://schemas.microsoft.com/office/drawing/2014/main" id="{2BDFF796-166B-EA46-60C4-27AF10226973}"/>
                </a:ext>
              </a:extLst>
            </p:cNvPr>
            <p:cNvSpPr>
              <a:spLocks noChangeArrowheads="1"/>
            </p:cNvSpPr>
            <p:nvPr/>
          </p:nvSpPr>
          <p:spPr bwMode="auto">
            <a:xfrm>
              <a:off x="2628900" y="2413001"/>
              <a:ext cx="149225" cy="150813"/>
            </a:xfrm>
            <a:prstGeom prst="ellipse">
              <a:avLst/>
            </a:prstGeom>
            <a:noFill/>
            <a:ln w="19050" cap="rnd">
              <a:solidFill>
                <a:schemeClr val="tx1"/>
              </a:solidFill>
              <a:prstDash val="solid"/>
              <a:round/>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13" name="Freeform 113">
              <a:extLst>
                <a:ext uri="{FF2B5EF4-FFF2-40B4-BE49-F238E27FC236}">
                  <a16:creationId xmlns:a16="http://schemas.microsoft.com/office/drawing/2014/main" id="{AEFE9274-8874-67CC-D85B-E7214D89B336}"/>
                </a:ext>
              </a:extLst>
            </p:cNvPr>
            <p:cNvSpPr>
              <a:spLocks/>
            </p:cNvSpPr>
            <p:nvPr/>
          </p:nvSpPr>
          <p:spPr bwMode="auto">
            <a:xfrm>
              <a:off x="2449513" y="2233613"/>
              <a:ext cx="509588" cy="690563"/>
            </a:xfrm>
            <a:custGeom>
              <a:avLst/>
              <a:gdLst>
                <a:gd name="T0" fmla="*/ 97 w 136"/>
                <a:gd name="T1" fmla="*/ 129 h 184"/>
                <a:gd name="T2" fmla="*/ 68 w 136"/>
                <a:gd name="T3" fmla="*/ 184 h 184"/>
                <a:gd name="T4" fmla="*/ 40 w 136"/>
                <a:gd name="T5" fmla="*/ 129 h 184"/>
                <a:gd name="T6" fmla="*/ 0 w 136"/>
                <a:gd name="T7" fmla="*/ 68 h 184"/>
                <a:gd name="T8" fmla="*/ 68 w 136"/>
                <a:gd name="T9" fmla="*/ 0 h 184"/>
                <a:gd name="T10" fmla="*/ 136 w 136"/>
                <a:gd name="T11" fmla="*/ 68 h 184"/>
                <a:gd name="T12" fmla="*/ 97 w 136"/>
                <a:gd name="T13" fmla="*/ 129 h 184"/>
              </a:gdLst>
              <a:ahLst/>
              <a:cxnLst>
                <a:cxn ang="0">
                  <a:pos x="T0" y="T1"/>
                </a:cxn>
                <a:cxn ang="0">
                  <a:pos x="T2" y="T3"/>
                </a:cxn>
                <a:cxn ang="0">
                  <a:pos x="T4" y="T5"/>
                </a:cxn>
                <a:cxn ang="0">
                  <a:pos x="T6" y="T7"/>
                </a:cxn>
                <a:cxn ang="0">
                  <a:pos x="T8" y="T9"/>
                </a:cxn>
                <a:cxn ang="0">
                  <a:pos x="T10" y="T11"/>
                </a:cxn>
                <a:cxn ang="0">
                  <a:pos x="T12" y="T13"/>
                </a:cxn>
              </a:cxnLst>
              <a:rect l="0" t="0" r="r" b="b"/>
              <a:pathLst>
                <a:path w="136" h="184">
                  <a:moveTo>
                    <a:pt x="97" y="129"/>
                  </a:moveTo>
                  <a:cubicBezTo>
                    <a:pt x="68" y="184"/>
                    <a:pt x="68" y="184"/>
                    <a:pt x="68" y="184"/>
                  </a:cubicBezTo>
                  <a:cubicBezTo>
                    <a:pt x="40" y="129"/>
                    <a:pt x="40" y="129"/>
                    <a:pt x="40" y="129"/>
                  </a:cubicBezTo>
                  <a:cubicBezTo>
                    <a:pt x="16" y="119"/>
                    <a:pt x="0" y="95"/>
                    <a:pt x="0" y="68"/>
                  </a:cubicBezTo>
                  <a:cubicBezTo>
                    <a:pt x="0" y="30"/>
                    <a:pt x="31" y="0"/>
                    <a:pt x="68" y="0"/>
                  </a:cubicBezTo>
                  <a:cubicBezTo>
                    <a:pt x="106" y="0"/>
                    <a:pt x="136" y="30"/>
                    <a:pt x="136" y="68"/>
                  </a:cubicBezTo>
                  <a:cubicBezTo>
                    <a:pt x="136" y="95"/>
                    <a:pt x="120" y="119"/>
                    <a:pt x="97" y="129"/>
                  </a:cubicBezTo>
                  <a:close/>
                </a:path>
              </a:pathLst>
            </a:custGeom>
            <a:noFill/>
            <a:ln w="19050" cap="rnd">
              <a:solidFill>
                <a:schemeClr val="tx1"/>
              </a:solidFill>
              <a:prstDash val="solid"/>
              <a:round/>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grpSp>
    </p:spTree>
    <p:extLst>
      <p:ext uri="{BB962C8B-B14F-4D97-AF65-F5344CB8AC3E}">
        <p14:creationId xmlns:p14="http://schemas.microsoft.com/office/powerpoint/2010/main" val="3103797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104D46F-8D50-9A44-A1C6-67A01C818259}"/>
              </a:ext>
            </a:extLst>
          </p:cNvPr>
          <p:cNvSpPr/>
          <p:nvPr/>
        </p:nvSpPr>
        <p:spPr>
          <a:xfrm>
            <a:off x="65226" y="75422"/>
            <a:ext cx="12053635" cy="6707155"/>
          </a:xfrm>
          <a:prstGeom prst="rect">
            <a:avLst/>
          </a:prstGeom>
          <a:solidFill>
            <a:schemeClr val="accent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latin typeface="Lato" panose="020F0502020204030203" pitchFamily="34" charset="77"/>
            </a:endParaRPr>
          </a:p>
        </p:txBody>
      </p:sp>
      <p:pic>
        <p:nvPicPr>
          <p:cNvPr id="4" name="Picture Placeholder 3">
            <a:extLst>
              <a:ext uri="{FF2B5EF4-FFF2-40B4-BE49-F238E27FC236}">
                <a16:creationId xmlns:a16="http://schemas.microsoft.com/office/drawing/2014/main" id="{0DC7BEA2-A312-A740-AD1F-C824FB4C3866}"/>
              </a:ext>
            </a:extLst>
          </p:cNvPr>
          <p:cNvPicPr>
            <a:picLocks noGrp="1" noChangeAspect="1"/>
          </p:cNvPicPr>
          <p:nvPr>
            <p:ph type="pic" sz="quarter" idx="13"/>
          </p:nvPr>
        </p:nvPicPr>
        <p:blipFill rotWithShape="1">
          <a:blip r:embed="rId2"/>
          <a:srcRect t="10348" b="10348"/>
          <a:stretch>
            <a:fillRect/>
          </a:stretch>
        </p:blipFill>
        <p:spPr>
          <a:xfrm>
            <a:off x="4549776" y="2837928"/>
            <a:ext cx="3092450" cy="1557020"/>
          </a:xfrm>
        </p:spPr>
      </p:pic>
      <p:sp>
        <p:nvSpPr>
          <p:cNvPr id="6" name="矩形 11" descr="e7d195523061f1c074694c8bbf98be7b1e4b015d796375963FD28840057458461C7CA0DAD340D15583DEDFC2E3241C4F392EF3A8B4D067B40CF4F149DD7E51F346B0CAB1BCCF6DB2480C67273C6C9E4C08495BA9E053F989E71ACE07A8739A520095689E208D6B809ABCF0A3D1A8395D871D965FADCA24DCB3E6A8C25AD400CC16E1D6A2735A735D">
            <a:extLst>
              <a:ext uri="{FF2B5EF4-FFF2-40B4-BE49-F238E27FC236}">
                <a16:creationId xmlns:a16="http://schemas.microsoft.com/office/drawing/2014/main" id="{D3066EE0-3AB0-614E-9C69-5D14BF4C97BD}"/>
              </a:ext>
            </a:extLst>
          </p:cNvPr>
          <p:cNvSpPr/>
          <p:nvPr/>
        </p:nvSpPr>
        <p:spPr>
          <a:xfrm>
            <a:off x="1055688" y="2603500"/>
            <a:ext cx="3092450" cy="1557020"/>
          </a:xfrm>
          <a:prstGeom prst="rect">
            <a:avLst/>
          </a:prstGeom>
          <a:noFill/>
          <a:ln>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altLang="zh-CN" sz="1800" b="0" i="0" u="none" strike="noStrike" kern="1200" cap="none" spc="0" normalizeH="0" baseline="0" noProof="0" dirty="0">
              <a:ln>
                <a:noFill/>
              </a:ln>
              <a:solidFill>
                <a:srgbClr val="FFFFFF"/>
              </a:solidFill>
              <a:effectLst/>
              <a:uLnTx/>
              <a:uFillTx/>
              <a:latin typeface="Lato" panose="020F0502020204030203" pitchFamily="34" charset="77"/>
              <a:ea typeface="等线" panose="02010600030101010101" pitchFamily="2" charset="-122"/>
            </a:endParaRPr>
          </a:p>
        </p:txBody>
      </p:sp>
      <p:sp>
        <p:nvSpPr>
          <p:cNvPr id="7" name="矩形 13" descr="e7d195523061f1c074694c8bbf98be7b1e4b015d796375963FD28840057458461C7CA0DAD340D15583DEDFC2E3241C4F392EF3A8B4D067B40CF4F149DD7E51F346B0CAB1BCCF6DB2480C67273C6C9E4C08495BA9E053F989E71ACE07A8739A520095689E208D6B809ABCF0A3D1A8395D871D965FADCA24DCB3E6A8C25AD400CC16E1D6A2735A735D">
            <a:extLst>
              <a:ext uri="{FF2B5EF4-FFF2-40B4-BE49-F238E27FC236}">
                <a16:creationId xmlns:a16="http://schemas.microsoft.com/office/drawing/2014/main" id="{33DC2244-732B-C947-A5F7-A64545F2DE2D}"/>
              </a:ext>
            </a:extLst>
          </p:cNvPr>
          <p:cNvSpPr/>
          <p:nvPr/>
        </p:nvSpPr>
        <p:spPr>
          <a:xfrm>
            <a:off x="8043862" y="2603500"/>
            <a:ext cx="3092450" cy="1557020"/>
          </a:xfrm>
          <a:prstGeom prst="rect">
            <a:avLst/>
          </a:prstGeom>
          <a:noFill/>
          <a:ln>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altLang="zh-CN" sz="1800" b="0" i="0" u="none" strike="noStrike" kern="1200" cap="none" spc="0" normalizeH="0" baseline="0" noProof="0" dirty="0">
              <a:ln>
                <a:noFill/>
              </a:ln>
              <a:solidFill>
                <a:srgbClr val="FFFFFF"/>
              </a:solidFill>
              <a:effectLst/>
              <a:uLnTx/>
              <a:uFillTx/>
              <a:latin typeface="Lato" panose="020F0502020204030203" pitchFamily="34" charset="77"/>
              <a:ea typeface="等线" panose="02010600030101010101" pitchFamily="2" charset="-122"/>
            </a:endParaRPr>
          </a:p>
        </p:txBody>
      </p:sp>
      <p:sp>
        <p:nvSpPr>
          <p:cNvPr id="8" name="矩形 14" descr="e7d195523061f1c074694c8bbf98be7b1e4b015d796375963FD28840057458461C7CA0DAD340D15583DEDFC2E3241C4F392EF3A8B4D067B40CF4F149DD7E51F346B0CAB1BCCF6DB2480C67273C6C9E4C08495BA9E053F989E71ACE07A8739A520095689E208D6B809ABCF0A3D1A8395D871D965FADCA24DCB3E6A8C25AD400CC16E1D6A2735A735D">
            <a:extLst>
              <a:ext uri="{FF2B5EF4-FFF2-40B4-BE49-F238E27FC236}">
                <a16:creationId xmlns:a16="http://schemas.microsoft.com/office/drawing/2014/main" id="{C5C36B2F-6262-FA4A-8F49-D9E49D7B948D}"/>
              </a:ext>
            </a:extLst>
          </p:cNvPr>
          <p:cNvSpPr/>
          <p:nvPr/>
        </p:nvSpPr>
        <p:spPr>
          <a:xfrm>
            <a:off x="1055688" y="4596582"/>
            <a:ext cx="3092450" cy="1557020"/>
          </a:xfrm>
          <a:prstGeom prst="rect">
            <a:avLst/>
          </a:prstGeom>
          <a:noFill/>
          <a:ln>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altLang="zh-CN" sz="1800" b="0" i="0" u="none" strike="noStrike" kern="1200" cap="none" spc="0" normalizeH="0" baseline="0" noProof="0" dirty="0">
              <a:ln>
                <a:noFill/>
              </a:ln>
              <a:solidFill>
                <a:srgbClr val="FFFFFF"/>
              </a:solidFill>
              <a:effectLst/>
              <a:uLnTx/>
              <a:uFillTx/>
              <a:latin typeface="Lato" panose="020F0502020204030203" pitchFamily="34" charset="77"/>
              <a:ea typeface="等线" panose="02010600030101010101" pitchFamily="2" charset="-122"/>
            </a:endParaRPr>
          </a:p>
        </p:txBody>
      </p:sp>
      <p:sp>
        <p:nvSpPr>
          <p:cNvPr id="10" name="矩形 16" descr="e7d195523061f1c074694c8bbf98be7b1e4b015d796375963FD28840057458461C7CA0DAD340D15583DEDFC2E3241C4F392EF3A8B4D067B40CF4F149DD7E51F346B0CAB1BCCF6DB2480C67273C6C9E4C08495BA9E053F989E71ACE07A8739A520095689E208D6B809ABCF0A3D1A8395D871D965FADCA24DCB3E6A8C25AD400CC16E1D6A2735A735D">
            <a:extLst>
              <a:ext uri="{FF2B5EF4-FFF2-40B4-BE49-F238E27FC236}">
                <a16:creationId xmlns:a16="http://schemas.microsoft.com/office/drawing/2014/main" id="{53E1D4BB-7FA0-8840-9475-A7A21C6FCC29}"/>
              </a:ext>
            </a:extLst>
          </p:cNvPr>
          <p:cNvSpPr/>
          <p:nvPr/>
        </p:nvSpPr>
        <p:spPr>
          <a:xfrm>
            <a:off x="8043862" y="4596582"/>
            <a:ext cx="3092450" cy="1557020"/>
          </a:xfrm>
          <a:prstGeom prst="rect">
            <a:avLst/>
          </a:prstGeom>
          <a:noFill/>
          <a:ln>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altLang="zh-CN" sz="1800" b="0" i="0" u="none" strike="noStrike" kern="1200" cap="none" spc="0" normalizeH="0" baseline="0" noProof="0" dirty="0">
              <a:ln>
                <a:noFill/>
              </a:ln>
              <a:solidFill>
                <a:srgbClr val="FFFFFF"/>
              </a:solidFill>
              <a:effectLst/>
              <a:uLnTx/>
              <a:uFillTx/>
              <a:latin typeface="Lato" panose="020F0502020204030203" pitchFamily="34" charset="77"/>
              <a:ea typeface="等线" panose="02010600030101010101" pitchFamily="2" charset="-122"/>
            </a:endParaRPr>
          </a:p>
        </p:txBody>
      </p:sp>
      <p:sp>
        <p:nvSpPr>
          <p:cNvPr id="13" name="矩形 19" descr="e7d195523061f1c074694c8bbf98be7b1e4b015d796375963FD28840057458461C7CA0DAD340D15583DEDFC2E3241C4F392EF3A8B4D067B40CF4F149DD7E51F346B0CAB1BCCF6DB2480C67273C6C9E4C08495BA9E053F989E71ACE07A8739A520095689E208D6B809ABCF0A3D1A8395D871D965FADCA24DCB3E6A8C25AD400CC16E1D6A2735A735D">
            <a:extLst>
              <a:ext uri="{FF2B5EF4-FFF2-40B4-BE49-F238E27FC236}">
                <a16:creationId xmlns:a16="http://schemas.microsoft.com/office/drawing/2014/main" id="{080E08F9-276A-2D4E-A4E5-D3B4C83E22B9}"/>
              </a:ext>
            </a:extLst>
          </p:cNvPr>
          <p:cNvSpPr/>
          <p:nvPr/>
        </p:nvSpPr>
        <p:spPr>
          <a:xfrm>
            <a:off x="1268396" y="2650739"/>
            <a:ext cx="2666114" cy="338554"/>
          </a:xfrm>
          <a:prstGeom prst="rect">
            <a:avLst/>
          </a:prstGeom>
        </p:spPr>
        <p:txBody>
          <a:bodyPr wrap="none">
            <a:spAutoFit/>
          </a:bodyPr>
          <a:lstStyle/>
          <a:p>
            <a:pPr lvl="0" algn="ctr">
              <a:defRPr/>
            </a:pPr>
            <a:r>
              <a:rPr lang="es-ES_tradnl" altLang="zh-CN" sz="1600" dirty="0">
                <a:solidFill>
                  <a:srgbClr val="FFFFFF"/>
                </a:solidFill>
                <a:latin typeface="Lato" panose="020F0502020204030203" pitchFamily="34" charset="77"/>
              </a:rPr>
              <a:t>Relación entre ellos mismos</a:t>
            </a:r>
          </a:p>
        </p:txBody>
      </p:sp>
      <p:sp>
        <p:nvSpPr>
          <p:cNvPr id="14" name="矩形 20" descr="e7d195523061f1c074694c8bbf98be7b1e4b015d796375963FD28840057458461C7CA0DAD340D15583DEDFC2E3241C4F392EF3A8B4D067B40CF4F149DD7E51F346B0CAB1BCCF6DB2480C67273C6C9E4C08495BA9E053F989E71ACE07A8739A520095689E208D6B809ABCF0A3D1A8395D871D965FADCA24DCB3E6A8C25AD400CC16E1D6A2735A735D">
            <a:extLst>
              <a:ext uri="{FF2B5EF4-FFF2-40B4-BE49-F238E27FC236}">
                <a16:creationId xmlns:a16="http://schemas.microsoft.com/office/drawing/2014/main" id="{608F8CEA-880E-C149-B6A5-F8ACE70DD07A}"/>
              </a:ext>
            </a:extLst>
          </p:cNvPr>
          <p:cNvSpPr/>
          <p:nvPr/>
        </p:nvSpPr>
        <p:spPr>
          <a:xfrm>
            <a:off x="1215177" y="3036532"/>
            <a:ext cx="2823495" cy="1074525"/>
          </a:xfrm>
          <a:prstGeom prst="rect">
            <a:avLst/>
          </a:prstGeom>
        </p:spPr>
        <p:txBody>
          <a:bodyPr wrap="square">
            <a:spAutoFit/>
          </a:bodyPr>
          <a:lstStyle/>
          <a:p>
            <a:pPr lvl="0" algn="just">
              <a:lnSpc>
                <a:spcPct val="150000"/>
              </a:lnSpc>
              <a:defRPr/>
            </a:pPr>
            <a:r>
              <a:rPr kumimoji="1" lang="es-ES_tradnl" altLang="zh-CN" sz="1100" dirty="0">
                <a:solidFill>
                  <a:schemeClr val="bg2">
                    <a:lumMod val="75000"/>
                  </a:schemeClr>
                </a:solidFill>
                <a:latin typeface="Lato" panose="020F0502020204030203" pitchFamily="34" charset="77"/>
                <a:ea typeface="华文细黑" panose="02010600040101010101" pitchFamily="2" charset="-122"/>
                <a:cs typeface="华文细黑"/>
              </a:rPr>
              <a:t>Se encuentran en la asamblea y en espacios sociales, y con familia y sin ella.  ¿Cuándo es una asamblea? ¿cada cuánto se reúne? ¿Cómo se convoca?</a:t>
            </a:r>
            <a:endParaRPr kumimoji="0" lang="es-ES_tradnl" altLang="zh-CN" sz="1100" b="0" i="0" u="none" strike="noStrike" kern="1200" cap="none" spc="0" normalizeH="0" baseline="0" noProof="0" dirty="0">
              <a:ln>
                <a:noFill/>
              </a:ln>
              <a:solidFill>
                <a:schemeClr val="bg2">
                  <a:lumMod val="75000"/>
                </a:schemeClr>
              </a:solidFill>
              <a:effectLst/>
              <a:uLnTx/>
              <a:uFillTx/>
              <a:latin typeface="Lato" panose="020F0502020204030203" pitchFamily="34" charset="77"/>
              <a:ea typeface="苹方 常规" panose="020B0300000000000000" pitchFamily="34" charset="-122"/>
            </a:endParaRPr>
          </a:p>
        </p:txBody>
      </p:sp>
      <p:sp>
        <p:nvSpPr>
          <p:cNvPr id="15" name="矩形 21" descr="e7d195523061f1c074694c8bbf98be7b1e4b015d796375963FD28840057458461C7CA0DAD340D15583DEDFC2E3241C4F392EF3A8B4D067B40CF4F149DD7E51F346B0CAB1BCCF6DB2480C67273C6C9E4C08495BA9E053F989E71ACE07A8739A520095689E208D6B809ABCF0A3D1A8395D871D965FADCA24DCB3E6A8C25AD400CC16E1D6A2735A735D">
            <a:extLst>
              <a:ext uri="{FF2B5EF4-FFF2-40B4-BE49-F238E27FC236}">
                <a16:creationId xmlns:a16="http://schemas.microsoft.com/office/drawing/2014/main" id="{32C6665C-E02B-FD4E-9697-5FECE86FFE97}"/>
              </a:ext>
            </a:extLst>
          </p:cNvPr>
          <p:cNvSpPr/>
          <p:nvPr/>
        </p:nvSpPr>
        <p:spPr>
          <a:xfrm>
            <a:off x="8065791" y="2650739"/>
            <a:ext cx="2936503" cy="584775"/>
          </a:xfrm>
          <a:prstGeom prst="rect">
            <a:avLst/>
          </a:prstGeom>
        </p:spPr>
        <p:txBody>
          <a:bodyPr wrap="square">
            <a:spAutoFit/>
          </a:bodyPr>
          <a:lstStyle/>
          <a:p>
            <a:pPr lvl="0" algn="ctr">
              <a:defRPr/>
            </a:pPr>
            <a:r>
              <a:rPr lang="es-ES_tradnl" altLang="zh-CN" sz="1600" dirty="0">
                <a:solidFill>
                  <a:srgbClr val="FFFFFF"/>
                </a:solidFill>
                <a:latin typeface="Lato" panose="020F0502020204030203" pitchFamily="34" charset="77"/>
              </a:rPr>
              <a:t>Relación de los accionistas con la Junta Directiva</a:t>
            </a:r>
          </a:p>
        </p:txBody>
      </p:sp>
      <p:sp>
        <p:nvSpPr>
          <p:cNvPr id="16" name="矩形 22" descr="e7d195523061f1c074694c8bbf98be7b1e4b015d796375963FD28840057458461C7CA0DAD340D15583DEDFC2E3241C4F392EF3A8B4D067B40CF4F149DD7E51F346B0CAB1BCCF6DB2480C67273C6C9E4C08495BA9E053F989E71ACE07A8739A520095689E208D6B809ABCF0A3D1A8395D871D965FADCA24DCB3E6A8C25AD400CC16E1D6A2735A735D">
            <a:extLst>
              <a:ext uri="{FF2B5EF4-FFF2-40B4-BE49-F238E27FC236}">
                <a16:creationId xmlns:a16="http://schemas.microsoft.com/office/drawing/2014/main" id="{CB14DF39-FD03-D047-93E7-7BC669D06B05}"/>
              </a:ext>
            </a:extLst>
          </p:cNvPr>
          <p:cNvSpPr/>
          <p:nvPr/>
        </p:nvSpPr>
        <p:spPr>
          <a:xfrm>
            <a:off x="8178339" y="3201157"/>
            <a:ext cx="2823495" cy="820609"/>
          </a:xfrm>
          <a:prstGeom prst="rect">
            <a:avLst/>
          </a:prstGeom>
        </p:spPr>
        <p:txBody>
          <a:bodyPr wrap="square">
            <a:spAutoFit/>
          </a:bodyPr>
          <a:lstStyle/>
          <a:p>
            <a:pPr algn="just">
              <a:lnSpc>
                <a:spcPct val="150000"/>
              </a:lnSpc>
              <a:defRPr/>
            </a:pPr>
            <a:r>
              <a:rPr kumimoji="1" lang="es-ES_tradnl" altLang="zh-CN" sz="1100" dirty="0">
                <a:solidFill>
                  <a:schemeClr val="bg2">
                    <a:lumMod val="75000"/>
                  </a:schemeClr>
                </a:solidFill>
                <a:latin typeface="Lato" panose="020F0502020204030203" pitchFamily="34" charset="77"/>
                <a:ea typeface="华文细黑" panose="02010600040101010101" pitchFamily="2" charset="-122"/>
              </a:rPr>
              <a:t>En este escenario, ¿sería conveniente tener empleados o accionistas en la junta? ¿debería haber miembros independientes? </a:t>
            </a:r>
          </a:p>
        </p:txBody>
      </p:sp>
      <p:sp>
        <p:nvSpPr>
          <p:cNvPr id="17" name="矩形 23" descr="e7d195523061f1c074694c8bbf98be7b1e4b015d796375963FD28840057458461C7CA0DAD340D15583DEDFC2E3241C4F392EF3A8B4D067B40CF4F149DD7E51F346B0CAB1BCCF6DB2480C67273C6C9E4C08495BA9E053F989E71ACE07A8739A520095689E208D6B809ABCF0A3D1A8395D871D965FADCA24DCB3E6A8C25AD400CC16E1D6A2735A735D">
            <a:extLst>
              <a:ext uri="{FF2B5EF4-FFF2-40B4-BE49-F238E27FC236}">
                <a16:creationId xmlns:a16="http://schemas.microsoft.com/office/drawing/2014/main" id="{1BDC771A-8316-C842-B480-53965A807EE5}"/>
              </a:ext>
            </a:extLst>
          </p:cNvPr>
          <p:cNvSpPr/>
          <p:nvPr/>
        </p:nvSpPr>
        <p:spPr>
          <a:xfrm>
            <a:off x="1148169" y="4608438"/>
            <a:ext cx="2823495" cy="584775"/>
          </a:xfrm>
          <a:prstGeom prst="rect">
            <a:avLst/>
          </a:prstGeom>
        </p:spPr>
        <p:txBody>
          <a:bodyPr wrap="square">
            <a:spAutoFit/>
          </a:bodyPr>
          <a:lstStyle/>
          <a:p>
            <a:pPr lvl="0" algn="ctr">
              <a:defRPr/>
            </a:pPr>
            <a:r>
              <a:rPr lang="es-ES_tradnl" altLang="zh-CN" sz="1600" dirty="0">
                <a:solidFill>
                  <a:srgbClr val="FFFFFF"/>
                </a:solidFill>
                <a:latin typeface="Lato" panose="020F0502020204030203" pitchFamily="34" charset="77"/>
              </a:rPr>
              <a:t>Relación de accionistas con los representantes legales</a:t>
            </a:r>
          </a:p>
        </p:txBody>
      </p:sp>
      <p:sp>
        <p:nvSpPr>
          <p:cNvPr id="18" name="矩形 24" descr="e7d195523061f1c074694c8bbf98be7b1e4b015d796375963FD28840057458461C7CA0DAD340D15583DEDFC2E3241C4F392EF3A8B4D067B40CF4F149DD7E51F346B0CAB1BCCF6DB2480C67273C6C9E4C08495BA9E053F989E71ACE07A8739A520095689E208D6B809ABCF0A3D1A8395D871D965FADCA24DCB3E6A8C25AD400CC16E1D6A2735A735D">
            <a:extLst>
              <a:ext uri="{FF2B5EF4-FFF2-40B4-BE49-F238E27FC236}">
                <a16:creationId xmlns:a16="http://schemas.microsoft.com/office/drawing/2014/main" id="{6CC3C0B5-47E4-F748-9900-CB9F23EF5062}"/>
              </a:ext>
            </a:extLst>
          </p:cNvPr>
          <p:cNvSpPr/>
          <p:nvPr/>
        </p:nvSpPr>
        <p:spPr>
          <a:xfrm>
            <a:off x="1189705" y="5191397"/>
            <a:ext cx="2823495" cy="820609"/>
          </a:xfrm>
          <a:prstGeom prst="rect">
            <a:avLst/>
          </a:prstGeom>
        </p:spPr>
        <p:txBody>
          <a:bodyPr wrap="square">
            <a:spAutoFit/>
          </a:bodyPr>
          <a:lstStyle/>
          <a:p>
            <a:pPr lvl="0" algn="just">
              <a:lnSpc>
                <a:spcPct val="150000"/>
              </a:lnSpc>
              <a:defRPr/>
            </a:pPr>
            <a:r>
              <a:rPr kumimoji="1" lang="es-ES_tradnl" altLang="zh-CN" sz="1100" dirty="0">
                <a:solidFill>
                  <a:schemeClr val="bg2">
                    <a:lumMod val="75000"/>
                  </a:schemeClr>
                </a:solidFill>
                <a:latin typeface="Lato" panose="020F0502020204030203" pitchFamily="34" charset="77"/>
                <a:ea typeface="华文细黑" panose="02010600040101010101" pitchFamily="2" charset="-122"/>
                <a:cs typeface="华文细黑"/>
              </a:rPr>
              <a:t>¿Y si se da prioridad a unos socios frente a otros? ¿Y si el trato es inequitativo? ¿Y si uno recibe más información que otro?</a:t>
            </a:r>
            <a:endParaRPr kumimoji="0" lang="es-ES_tradnl" altLang="zh-CN" sz="1100" b="0" i="0" u="none" strike="noStrike" kern="1200" cap="none" spc="0" normalizeH="0" baseline="0" noProof="0" dirty="0">
              <a:ln>
                <a:noFill/>
              </a:ln>
              <a:solidFill>
                <a:schemeClr val="bg2">
                  <a:lumMod val="75000"/>
                </a:schemeClr>
              </a:solidFill>
              <a:effectLst/>
              <a:uLnTx/>
              <a:uFillTx/>
              <a:latin typeface="Lato" panose="020F0502020204030203" pitchFamily="34" charset="77"/>
              <a:ea typeface="苹方 常规" panose="020B0300000000000000" pitchFamily="34" charset="-122"/>
            </a:endParaRPr>
          </a:p>
        </p:txBody>
      </p:sp>
      <p:sp>
        <p:nvSpPr>
          <p:cNvPr id="19" name="矩形 25" descr="e7d195523061f1c074694c8bbf98be7b1e4b015d796375963FD28840057458461C7CA0DAD340D15583DEDFC2E3241C4F392EF3A8B4D067B40CF4F149DD7E51F346B0CAB1BCCF6DB2480C67273C6C9E4C08495BA9E053F989E71ACE07A8739A520095689E208D6B809ABCF0A3D1A8395D871D965FADCA24DCB3E6A8C25AD400CC16E1D6A2735A735D">
            <a:extLst>
              <a:ext uri="{FF2B5EF4-FFF2-40B4-BE49-F238E27FC236}">
                <a16:creationId xmlns:a16="http://schemas.microsoft.com/office/drawing/2014/main" id="{CF1465B4-B0D4-D946-B7C9-C074CBF68344}"/>
              </a:ext>
            </a:extLst>
          </p:cNvPr>
          <p:cNvSpPr/>
          <p:nvPr/>
        </p:nvSpPr>
        <p:spPr>
          <a:xfrm>
            <a:off x="8178800" y="4699404"/>
            <a:ext cx="2823495" cy="584775"/>
          </a:xfrm>
          <a:prstGeom prst="rect">
            <a:avLst/>
          </a:prstGeom>
        </p:spPr>
        <p:txBody>
          <a:bodyPr wrap="square">
            <a:spAutoFit/>
          </a:bodyPr>
          <a:lstStyle/>
          <a:p>
            <a:pPr lvl="0" algn="ctr">
              <a:defRPr/>
            </a:pPr>
            <a:r>
              <a:rPr lang="es-ES_tradnl" altLang="zh-CN" sz="1600" dirty="0">
                <a:solidFill>
                  <a:srgbClr val="FFFFFF"/>
                </a:solidFill>
                <a:latin typeface="Lato" panose="020F0502020204030203" pitchFamily="34" charset="77"/>
              </a:rPr>
              <a:t>Con los familiares propios, y los del otro accionista</a:t>
            </a:r>
          </a:p>
        </p:txBody>
      </p:sp>
      <p:sp>
        <p:nvSpPr>
          <p:cNvPr id="20" name="矩形 26" descr="e7d195523061f1c074694c8bbf98be7b1e4b015d796375963FD28840057458461C7CA0DAD340D15583DEDFC2E3241C4F392EF3A8B4D067B40CF4F149DD7E51F346B0CAB1BCCF6DB2480C67273C6C9E4C08495BA9E053F989E71ACE07A8739A520095689E208D6B809ABCF0A3D1A8395D871D965FADCA24DCB3E6A8C25AD400CC16E1D6A2735A735D">
            <a:extLst>
              <a:ext uri="{FF2B5EF4-FFF2-40B4-BE49-F238E27FC236}">
                <a16:creationId xmlns:a16="http://schemas.microsoft.com/office/drawing/2014/main" id="{27E04267-3EED-1142-BCDA-CEE98C79A57B}"/>
              </a:ext>
            </a:extLst>
          </p:cNvPr>
          <p:cNvSpPr/>
          <p:nvPr/>
        </p:nvSpPr>
        <p:spPr>
          <a:xfrm>
            <a:off x="8125565" y="5315617"/>
            <a:ext cx="2823495" cy="566694"/>
          </a:xfrm>
          <a:prstGeom prst="rect">
            <a:avLst/>
          </a:prstGeom>
        </p:spPr>
        <p:txBody>
          <a:bodyPr wrap="square">
            <a:spAutoFit/>
          </a:bodyPr>
          <a:lstStyle/>
          <a:p>
            <a:pPr lvl="0" algn="just">
              <a:lnSpc>
                <a:spcPct val="150000"/>
              </a:lnSpc>
              <a:defRPr/>
            </a:pPr>
            <a:r>
              <a:rPr kumimoji="1" lang="es-ES_tradnl" altLang="zh-CN" sz="1100" b="0" i="0" u="none" strike="noStrike" kern="1200" cap="none" spc="0" normalizeH="0" baseline="0" noProof="0" dirty="0">
                <a:ln>
                  <a:noFill/>
                </a:ln>
                <a:solidFill>
                  <a:schemeClr val="bg2">
                    <a:lumMod val="75000"/>
                  </a:schemeClr>
                </a:solidFill>
                <a:effectLst/>
                <a:uLnTx/>
                <a:uFillTx/>
                <a:latin typeface="Lato" panose="020F0502020204030203" pitchFamily="34" charset="77"/>
                <a:ea typeface="华文细黑" panose="02010600040101010101" pitchFamily="2" charset="-122"/>
              </a:rPr>
              <a:t>¿Y si el </a:t>
            </a:r>
            <a:r>
              <a:rPr kumimoji="1" lang="es-ES_tradnl" altLang="zh-CN" sz="1100" dirty="0">
                <a:solidFill>
                  <a:schemeClr val="bg2">
                    <a:lumMod val="75000"/>
                  </a:schemeClr>
                </a:solidFill>
                <a:latin typeface="Lato" panose="020F0502020204030203" pitchFamily="34" charset="77"/>
                <a:ea typeface="华文细黑" panose="02010600040101010101" pitchFamily="2" charset="-122"/>
              </a:rPr>
              <a:t>accionista fallece, o se divorcia, o lo embargan, o hace un mal negocio?</a:t>
            </a:r>
            <a:endParaRPr kumimoji="0" lang="es-ES_tradnl" altLang="zh-CN" sz="1100" b="0" i="0" u="none" strike="noStrike" kern="1200" cap="none" spc="0" normalizeH="0" baseline="0" noProof="0" dirty="0">
              <a:ln>
                <a:noFill/>
              </a:ln>
              <a:solidFill>
                <a:schemeClr val="bg2">
                  <a:lumMod val="75000"/>
                </a:schemeClr>
              </a:solidFill>
              <a:effectLst/>
              <a:uLnTx/>
              <a:uFillTx/>
              <a:latin typeface="Lato" panose="020F0502020204030203" pitchFamily="34" charset="77"/>
              <a:ea typeface="苹方 常规" panose="020B0300000000000000" pitchFamily="34" charset="-122"/>
            </a:endParaRPr>
          </a:p>
        </p:txBody>
      </p:sp>
      <p:sp>
        <p:nvSpPr>
          <p:cNvPr id="28" name="矩形 3" descr="e7d195523061f1c074694c8bbf98be7b1e4b015d796375963FD28840057458461C7CA0DAD340D15583DEDFC2E3241C4F392EF3A8B4D067B40CF4F149DD7E51F346B0CAB1BCCF6DB2480C67273C6C9E4C08495BA9E053F989E71ACE07A8739A520095689E208D6B809ABCF0A3D1A8395D871D965FADCA24DCB3E6A8C25AD400CC16E1D6A2735A735D">
            <a:extLst>
              <a:ext uri="{FF2B5EF4-FFF2-40B4-BE49-F238E27FC236}">
                <a16:creationId xmlns:a16="http://schemas.microsoft.com/office/drawing/2014/main" id="{0569B7BF-7C59-EB4F-9B1B-E8B43B81EBC7}"/>
              </a:ext>
            </a:extLst>
          </p:cNvPr>
          <p:cNvSpPr/>
          <p:nvPr/>
        </p:nvSpPr>
        <p:spPr>
          <a:xfrm>
            <a:off x="5064566" y="341273"/>
            <a:ext cx="2367722" cy="461665"/>
          </a:xfrm>
          <a:prstGeom prst="rect">
            <a:avLst/>
          </a:prstGeom>
        </p:spPr>
        <p:txBody>
          <a:bodyPr wrap="square">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s-ES_tradnl" altLang="zh-CN" sz="1200" b="0" i="0" u="none" strike="noStrike" kern="1200" cap="none" spc="0" normalizeH="0" baseline="0" noProof="0" dirty="0">
                <a:ln>
                  <a:noFill/>
                </a:ln>
                <a:solidFill>
                  <a:schemeClr val="accent2"/>
                </a:solidFill>
                <a:effectLst/>
                <a:uLnTx/>
                <a:uFillTx/>
                <a:latin typeface="Lato" panose="020F0502020204030203" pitchFamily="34" charset="77"/>
                <a:ea typeface="苹方 粗体" panose="020B0600000000000000" pitchFamily="34" charset="-122"/>
                <a:cs typeface="Segoe UI Light" panose="020B0502040204020203" pitchFamily="34" charset="0"/>
              </a:rPr>
              <a:t>LAS RELACIONES INVOLUCRADAS</a:t>
            </a:r>
          </a:p>
        </p:txBody>
      </p:sp>
      <p:grpSp>
        <p:nvGrpSpPr>
          <p:cNvPr id="29" name="组合 4" descr="e7d195523061f1c074694c8bbf98be7b1e4b015d796375963FD28840057458461C7CA0DAD340D15583DEDFC2E3241C4F392EF3A8B4D067B40CF4F149DD7E51F346B0CAB1BCCF6DB2480C67273C6C9E4C08495BA9E053F989E71ACE07A8739A520095689E208D6B809ABCF0A3D1A8395D871D965FADCA24DCB3E6A8C25AD400CC16E1D6A2735A735D">
            <a:extLst>
              <a:ext uri="{FF2B5EF4-FFF2-40B4-BE49-F238E27FC236}">
                <a16:creationId xmlns:a16="http://schemas.microsoft.com/office/drawing/2014/main" id="{358BA352-E649-F240-ADF0-85B0830C0DAD}"/>
              </a:ext>
            </a:extLst>
          </p:cNvPr>
          <p:cNvGrpSpPr/>
          <p:nvPr/>
        </p:nvGrpSpPr>
        <p:grpSpPr>
          <a:xfrm>
            <a:off x="4271645" y="572106"/>
            <a:ext cx="3953566" cy="0"/>
            <a:chOff x="4121426" y="689113"/>
            <a:chExt cx="3953566" cy="0"/>
          </a:xfrm>
        </p:grpSpPr>
        <p:cxnSp>
          <p:nvCxnSpPr>
            <p:cNvPr id="30" name="直接连接符 5">
              <a:extLst>
                <a:ext uri="{FF2B5EF4-FFF2-40B4-BE49-F238E27FC236}">
                  <a16:creationId xmlns:a16="http://schemas.microsoft.com/office/drawing/2014/main" id="{56C31D12-1648-F746-9842-E35B5620B428}"/>
                </a:ext>
              </a:extLst>
            </p:cNvPr>
            <p:cNvCxnSpPr/>
            <p:nvPr/>
          </p:nvCxnSpPr>
          <p:spPr>
            <a:xfrm>
              <a:off x="4121426" y="689113"/>
              <a:ext cx="671444"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1" name="直接连接符 6">
              <a:extLst>
                <a:ext uri="{FF2B5EF4-FFF2-40B4-BE49-F238E27FC236}">
                  <a16:creationId xmlns:a16="http://schemas.microsoft.com/office/drawing/2014/main" id="{0A35C2DB-25DD-0748-8D36-E4992554AC02}"/>
                </a:ext>
              </a:extLst>
            </p:cNvPr>
            <p:cNvCxnSpPr/>
            <p:nvPr/>
          </p:nvCxnSpPr>
          <p:spPr>
            <a:xfrm>
              <a:off x="7403548" y="689113"/>
              <a:ext cx="671444"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33" name="Rectangle 32">
            <a:extLst>
              <a:ext uri="{FF2B5EF4-FFF2-40B4-BE49-F238E27FC236}">
                <a16:creationId xmlns:a16="http://schemas.microsoft.com/office/drawing/2014/main" id="{E65C85BF-49AE-4B42-946F-1183859C6D31}"/>
              </a:ext>
            </a:extLst>
          </p:cNvPr>
          <p:cNvSpPr/>
          <p:nvPr/>
        </p:nvSpPr>
        <p:spPr>
          <a:xfrm>
            <a:off x="4549774" y="4414703"/>
            <a:ext cx="3092451" cy="1557020"/>
          </a:xfrm>
          <a:prstGeom prst="rect">
            <a:avLst/>
          </a:prstGeom>
          <a:solidFill>
            <a:schemeClr val="accent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latin typeface="Lato" panose="020F0502020204030203" pitchFamily="34" charset="77"/>
            </a:endParaRPr>
          </a:p>
        </p:txBody>
      </p:sp>
      <p:sp>
        <p:nvSpPr>
          <p:cNvPr id="34" name="Freeform 20">
            <a:extLst>
              <a:ext uri="{FF2B5EF4-FFF2-40B4-BE49-F238E27FC236}">
                <a16:creationId xmlns:a16="http://schemas.microsoft.com/office/drawing/2014/main" id="{AC139037-F675-A044-9563-5CC53C478C7F}"/>
              </a:ext>
            </a:extLst>
          </p:cNvPr>
          <p:cNvSpPr>
            <a:spLocks noChangeArrowheads="1"/>
          </p:cNvSpPr>
          <p:nvPr/>
        </p:nvSpPr>
        <p:spPr bwMode="auto">
          <a:xfrm>
            <a:off x="11271250" y="5191397"/>
            <a:ext cx="298451" cy="302684"/>
          </a:xfrm>
          <a:custGeom>
            <a:avLst/>
            <a:gdLst>
              <a:gd name="T0" fmla="*/ 211227 w 497"/>
              <a:gd name="T1" fmla="*/ 3596 h 505"/>
              <a:gd name="T2" fmla="*/ 211227 w 497"/>
              <a:gd name="T3" fmla="*/ 3596 h 505"/>
              <a:gd name="T4" fmla="*/ 203571 w 497"/>
              <a:gd name="T5" fmla="*/ 0 h 505"/>
              <a:gd name="T6" fmla="*/ 199518 w 497"/>
              <a:gd name="T7" fmla="*/ 7642 h 505"/>
              <a:gd name="T8" fmla="*/ 171594 w 497"/>
              <a:gd name="T9" fmla="*/ 75521 h 505"/>
              <a:gd name="T10" fmla="*/ 167541 w 497"/>
              <a:gd name="T11" fmla="*/ 63384 h 505"/>
              <a:gd name="T12" fmla="*/ 155831 w 497"/>
              <a:gd name="T13" fmla="*/ 59338 h 505"/>
              <a:gd name="T14" fmla="*/ 119350 w 497"/>
              <a:gd name="T15" fmla="*/ 59338 h 505"/>
              <a:gd name="T16" fmla="*/ 108091 w 497"/>
              <a:gd name="T17" fmla="*/ 63384 h 505"/>
              <a:gd name="T18" fmla="*/ 4053 w 497"/>
              <a:gd name="T19" fmla="*/ 134859 h 505"/>
              <a:gd name="T20" fmla="*/ 4053 w 497"/>
              <a:gd name="T21" fmla="*/ 151042 h 505"/>
              <a:gd name="T22" fmla="*/ 47740 w 497"/>
              <a:gd name="T23" fmla="*/ 218472 h 505"/>
              <a:gd name="T24" fmla="*/ 63954 w 497"/>
              <a:gd name="T25" fmla="*/ 222518 h 505"/>
              <a:gd name="T26" fmla="*/ 167541 w 497"/>
              <a:gd name="T27" fmla="*/ 146997 h 505"/>
              <a:gd name="T28" fmla="*/ 175648 w 497"/>
              <a:gd name="T29" fmla="*/ 138905 h 505"/>
              <a:gd name="T30" fmla="*/ 187357 w 497"/>
              <a:gd name="T31" fmla="*/ 102943 h 505"/>
              <a:gd name="T32" fmla="*/ 183754 w 497"/>
              <a:gd name="T33" fmla="*/ 91255 h 505"/>
              <a:gd name="T34" fmla="*/ 179701 w 497"/>
              <a:gd name="T35" fmla="*/ 83163 h 505"/>
              <a:gd name="T36" fmla="*/ 211227 w 497"/>
              <a:gd name="T37" fmla="*/ 3596 h 505"/>
              <a:gd name="T38" fmla="*/ 163487 w 497"/>
              <a:gd name="T39" fmla="*/ 111034 h 505"/>
              <a:gd name="T40" fmla="*/ 163487 w 497"/>
              <a:gd name="T41" fmla="*/ 111034 h 505"/>
              <a:gd name="T42" fmla="*/ 139617 w 497"/>
              <a:gd name="T43" fmla="*/ 102943 h 505"/>
              <a:gd name="T44" fmla="*/ 143671 w 497"/>
              <a:gd name="T45" fmla="*/ 79117 h 505"/>
              <a:gd name="T46" fmla="*/ 163487 w 497"/>
              <a:gd name="T47" fmla="*/ 79117 h 505"/>
              <a:gd name="T48" fmla="*/ 159884 w 497"/>
              <a:gd name="T49" fmla="*/ 83163 h 505"/>
              <a:gd name="T50" fmla="*/ 155831 w 497"/>
              <a:gd name="T51" fmla="*/ 91255 h 505"/>
              <a:gd name="T52" fmla="*/ 159884 w 497"/>
              <a:gd name="T53" fmla="*/ 95301 h 505"/>
              <a:gd name="T54" fmla="*/ 163487 w 497"/>
              <a:gd name="T55" fmla="*/ 95301 h 505"/>
              <a:gd name="T56" fmla="*/ 171594 w 497"/>
              <a:gd name="T57" fmla="*/ 91255 h 505"/>
              <a:gd name="T58" fmla="*/ 163487 w 497"/>
              <a:gd name="T59" fmla="*/ 111034 h 505"/>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497" h="505">
                <a:moveTo>
                  <a:pt x="469" y="8"/>
                </a:moveTo>
                <a:lnTo>
                  <a:pt x="469" y="8"/>
                </a:lnTo>
                <a:cubicBezTo>
                  <a:pt x="469" y="8"/>
                  <a:pt x="461" y="0"/>
                  <a:pt x="452" y="0"/>
                </a:cubicBezTo>
                <a:cubicBezTo>
                  <a:pt x="443" y="8"/>
                  <a:pt x="443" y="17"/>
                  <a:pt x="443" y="17"/>
                </a:cubicBezTo>
                <a:cubicBezTo>
                  <a:pt x="461" y="88"/>
                  <a:pt x="416" y="141"/>
                  <a:pt x="381" y="168"/>
                </a:cubicBezTo>
                <a:cubicBezTo>
                  <a:pt x="372" y="141"/>
                  <a:pt x="372" y="141"/>
                  <a:pt x="372" y="141"/>
                </a:cubicBezTo>
                <a:cubicBezTo>
                  <a:pt x="363" y="141"/>
                  <a:pt x="355" y="132"/>
                  <a:pt x="346" y="132"/>
                </a:cubicBezTo>
                <a:cubicBezTo>
                  <a:pt x="265" y="132"/>
                  <a:pt x="265" y="132"/>
                  <a:pt x="265" y="132"/>
                </a:cubicBezTo>
                <a:cubicBezTo>
                  <a:pt x="257" y="132"/>
                  <a:pt x="248" y="132"/>
                  <a:pt x="240" y="141"/>
                </a:cubicBezTo>
                <a:cubicBezTo>
                  <a:pt x="9" y="300"/>
                  <a:pt x="9" y="300"/>
                  <a:pt x="9" y="300"/>
                </a:cubicBezTo>
                <a:cubicBezTo>
                  <a:pt x="0" y="309"/>
                  <a:pt x="0" y="327"/>
                  <a:pt x="9" y="336"/>
                </a:cubicBezTo>
                <a:cubicBezTo>
                  <a:pt x="106" y="486"/>
                  <a:pt x="106" y="486"/>
                  <a:pt x="106" y="486"/>
                </a:cubicBezTo>
                <a:cubicBezTo>
                  <a:pt x="115" y="504"/>
                  <a:pt x="133" y="495"/>
                  <a:pt x="142" y="495"/>
                </a:cubicBezTo>
                <a:cubicBezTo>
                  <a:pt x="372" y="327"/>
                  <a:pt x="372" y="327"/>
                  <a:pt x="372" y="327"/>
                </a:cubicBezTo>
                <a:cubicBezTo>
                  <a:pt x="381" y="327"/>
                  <a:pt x="390" y="309"/>
                  <a:pt x="390" y="309"/>
                </a:cubicBezTo>
                <a:cubicBezTo>
                  <a:pt x="416" y="229"/>
                  <a:pt x="416" y="229"/>
                  <a:pt x="416" y="229"/>
                </a:cubicBezTo>
                <a:cubicBezTo>
                  <a:pt x="416" y="221"/>
                  <a:pt x="416" y="212"/>
                  <a:pt x="408" y="203"/>
                </a:cubicBezTo>
                <a:cubicBezTo>
                  <a:pt x="399" y="185"/>
                  <a:pt x="399" y="185"/>
                  <a:pt x="399" y="185"/>
                </a:cubicBezTo>
                <a:cubicBezTo>
                  <a:pt x="452" y="150"/>
                  <a:pt x="496" y="88"/>
                  <a:pt x="469" y="8"/>
                </a:cubicBezTo>
                <a:close/>
                <a:moveTo>
                  <a:pt x="363" y="247"/>
                </a:moveTo>
                <a:lnTo>
                  <a:pt x="363" y="247"/>
                </a:lnTo>
                <a:cubicBezTo>
                  <a:pt x="346" y="256"/>
                  <a:pt x="319" y="256"/>
                  <a:pt x="310" y="229"/>
                </a:cubicBezTo>
                <a:cubicBezTo>
                  <a:pt x="293" y="212"/>
                  <a:pt x="301" y="194"/>
                  <a:pt x="319" y="176"/>
                </a:cubicBezTo>
                <a:cubicBezTo>
                  <a:pt x="328" y="168"/>
                  <a:pt x="346" y="168"/>
                  <a:pt x="363" y="176"/>
                </a:cubicBezTo>
                <a:cubicBezTo>
                  <a:pt x="355" y="185"/>
                  <a:pt x="355" y="185"/>
                  <a:pt x="355" y="185"/>
                </a:cubicBezTo>
                <a:cubicBezTo>
                  <a:pt x="346" y="185"/>
                  <a:pt x="337" y="194"/>
                  <a:pt x="346" y="203"/>
                </a:cubicBezTo>
                <a:cubicBezTo>
                  <a:pt x="346" y="212"/>
                  <a:pt x="355" y="212"/>
                  <a:pt x="355" y="212"/>
                </a:cubicBezTo>
                <a:cubicBezTo>
                  <a:pt x="363" y="212"/>
                  <a:pt x="363" y="212"/>
                  <a:pt x="363" y="212"/>
                </a:cubicBezTo>
                <a:cubicBezTo>
                  <a:pt x="372" y="212"/>
                  <a:pt x="372" y="212"/>
                  <a:pt x="381" y="203"/>
                </a:cubicBezTo>
                <a:cubicBezTo>
                  <a:pt x="381" y="221"/>
                  <a:pt x="372" y="238"/>
                  <a:pt x="363" y="247"/>
                </a:cubicBezTo>
                <a:close/>
              </a:path>
            </a:pathLst>
          </a:custGeom>
          <a:solidFill>
            <a:schemeClr val="bg1"/>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wrap="none" lIns="45719" tIns="22859" rIns="45719" bIns="22859" anchor="ctr"/>
          <a:lstStyle/>
          <a:p>
            <a:pPr eaLnBrk="1" hangingPunct="1">
              <a:defRPr/>
            </a:pPr>
            <a:endParaRPr lang="es-ES_tradnl" dirty="0">
              <a:latin typeface="Lato" panose="020F0502020204030203" pitchFamily="34" charset="77"/>
            </a:endParaRPr>
          </a:p>
        </p:txBody>
      </p:sp>
      <p:sp>
        <p:nvSpPr>
          <p:cNvPr id="35" name="Freeform 24">
            <a:extLst>
              <a:ext uri="{FF2B5EF4-FFF2-40B4-BE49-F238E27FC236}">
                <a16:creationId xmlns:a16="http://schemas.microsoft.com/office/drawing/2014/main" id="{C3C5F747-D94C-2943-914B-D86402D4344B}"/>
              </a:ext>
            </a:extLst>
          </p:cNvPr>
          <p:cNvSpPr>
            <a:spLocks noChangeArrowheads="1"/>
          </p:cNvSpPr>
          <p:nvPr/>
        </p:nvSpPr>
        <p:spPr bwMode="auto">
          <a:xfrm>
            <a:off x="11249320" y="3310466"/>
            <a:ext cx="298451" cy="237067"/>
          </a:xfrm>
          <a:custGeom>
            <a:avLst/>
            <a:gdLst>
              <a:gd name="T0" fmla="*/ 111694 w 497"/>
              <a:gd name="T1" fmla="*/ 66842 h 399"/>
              <a:gd name="T2" fmla="*/ 111694 w 497"/>
              <a:gd name="T3" fmla="*/ 66842 h 399"/>
              <a:gd name="T4" fmla="*/ 79717 w 497"/>
              <a:gd name="T5" fmla="*/ 98481 h 399"/>
              <a:gd name="T6" fmla="*/ 111694 w 497"/>
              <a:gd name="T7" fmla="*/ 130119 h 399"/>
              <a:gd name="T8" fmla="*/ 143671 w 497"/>
              <a:gd name="T9" fmla="*/ 98481 h 399"/>
              <a:gd name="T10" fmla="*/ 111694 w 497"/>
              <a:gd name="T11" fmla="*/ 66842 h 399"/>
              <a:gd name="T12" fmla="*/ 199067 w 497"/>
              <a:gd name="T13" fmla="*/ 31193 h 399"/>
              <a:gd name="T14" fmla="*/ 199067 w 497"/>
              <a:gd name="T15" fmla="*/ 31193 h 399"/>
              <a:gd name="T16" fmla="*/ 175197 w 497"/>
              <a:gd name="T17" fmla="*/ 31193 h 399"/>
              <a:gd name="T18" fmla="*/ 163487 w 497"/>
              <a:gd name="T19" fmla="*/ 27182 h 399"/>
              <a:gd name="T20" fmla="*/ 159434 w 497"/>
              <a:gd name="T21" fmla="*/ 3565 h 399"/>
              <a:gd name="T22" fmla="*/ 147274 w 497"/>
              <a:gd name="T23" fmla="*/ 0 h 399"/>
              <a:gd name="T24" fmla="*/ 71610 w 497"/>
              <a:gd name="T25" fmla="*/ 0 h 399"/>
              <a:gd name="T26" fmla="*/ 63954 w 497"/>
              <a:gd name="T27" fmla="*/ 3565 h 399"/>
              <a:gd name="T28" fmla="*/ 55397 w 497"/>
              <a:gd name="T29" fmla="*/ 27182 h 399"/>
              <a:gd name="T30" fmla="*/ 47740 w 497"/>
              <a:gd name="T31" fmla="*/ 31193 h 399"/>
              <a:gd name="T32" fmla="*/ 23870 w 497"/>
              <a:gd name="T33" fmla="*/ 31193 h 399"/>
              <a:gd name="T34" fmla="*/ 0 w 497"/>
              <a:gd name="T35" fmla="*/ 54811 h 399"/>
              <a:gd name="T36" fmla="*/ 0 w 497"/>
              <a:gd name="T37" fmla="*/ 153737 h 399"/>
              <a:gd name="T38" fmla="*/ 23870 w 497"/>
              <a:gd name="T39" fmla="*/ 177354 h 399"/>
              <a:gd name="T40" fmla="*/ 199067 w 497"/>
              <a:gd name="T41" fmla="*/ 177354 h 399"/>
              <a:gd name="T42" fmla="*/ 223388 w 497"/>
              <a:gd name="T43" fmla="*/ 153737 h 399"/>
              <a:gd name="T44" fmla="*/ 223388 w 497"/>
              <a:gd name="T45" fmla="*/ 54811 h 399"/>
              <a:gd name="T46" fmla="*/ 199067 w 497"/>
              <a:gd name="T47" fmla="*/ 31193 h 399"/>
              <a:gd name="T48" fmla="*/ 111694 w 497"/>
              <a:gd name="T49" fmla="*/ 153737 h 399"/>
              <a:gd name="T50" fmla="*/ 111694 w 497"/>
              <a:gd name="T51" fmla="*/ 153737 h 399"/>
              <a:gd name="T52" fmla="*/ 55397 w 497"/>
              <a:gd name="T53" fmla="*/ 98481 h 399"/>
              <a:gd name="T54" fmla="*/ 111694 w 497"/>
              <a:gd name="T55" fmla="*/ 43225 h 399"/>
              <a:gd name="T56" fmla="*/ 167541 w 497"/>
              <a:gd name="T57" fmla="*/ 98481 h 399"/>
              <a:gd name="T58" fmla="*/ 111694 w 497"/>
              <a:gd name="T59" fmla="*/ 153737 h 399"/>
              <a:gd name="T60" fmla="*/ 191411 w 497"/>
              <a:gd name="T61" fmla="*/ 70853 h 399"/>
              <a:gd name="T62" fmla="*/ 191411 w 497"/>
              <a:gd name="T63" fmla="*/ 70853 h 399"/>
              <a:gd name="T64" fmla="*/ 183304 w 497"/>
              <a:gd name="T65" fmla="*/ 62832 h 399"/>
              <a:gd name="T66" fmla="*/ 191411 w 497"/>
              <a:gd name="T67" fmla="*/ 54811 h 399"/>
              <a:gd name="T68" fmla="*/ 199067 w 497"/>
              <a:gd name="T69" fmla="*/ 62832 h 399"/>
              <a:gd name="T70" fmla="*/ 191411 w 497"/>
              <a:gd name="T71" fmla="*/ 70853 h 39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497" h="399">
                <a:moveTo>
                  <a:pt x="248" y="150"/>
                </a:moveTo>
                <a:lnTo>
                  <a:pt x="248" y="150"/>
                </a:lnTo>
                <a:cubicBezTo>
                  <a:pt x="203" y="150"/>
                  <a:pt x="177" y="176"/>
                  <a:pt x="177" y="221"/>
                </a:cubicBezTo>
                <a:cubicBezTo>
                  <a:pt x="177" y="266"/>
                  <a:pt x="203" y="292"/>
                  <a:pt x="248" y="292"/>
                </a:cubicBezTo>
                <a:cubicBezTo>
                  <a:pt x="292" y="292"/>
                  <a:pt x="319" y="266"/>
                  <a:pt x="319" y="221"/>
                </a:cubicBezTo>
                <a:cubicBezTo>
                  <a:pt x="319" y="176"/>
                  <a:pt x="292" y="150"/>
                  <a:pt x="248" y="150"/>
                </a:cubicBezTo>
                <a:close/>
                <a:moveTo>
                  <a:pt x="442" y="70"/>
                </a:moveTo>
                <a:lnTo>
                  <a:pt x="442" y="70"/>
                </a:lnTo>
                <a:cubicBezTo>
                  <a:pt x="389" y="70"/>
                  <a:pt x="389" y="70"/>
                  <a:pt x="389" y="70"/>
                </a:cubicBezTo>
                <a:cubicBezTo>
                  <a:pt x="380" y="70"/>
                  <a:pt x="372" y="70"/>
                  <a:pt x="363" y="61"/>
                </a:cubicBezTo>
                <a:cubicBezTo>
                  <a:pt x="354" y="8"/>
                  <a:pt x="354" y="8"/>
                  <a:pt x="354" y="8"/>
                </a:cubicBezTo>
                <a:cubicBezTo>
                  <a:pt x="345" y="8"/>
                  <a:pt x="336" y="0"/>
                  <a:pt x="327" y="0"/>
                </a:cubicBezTo>
                <a:cubicBezTo>
                  <a:pt x="159" y="0"/>
                  <a:pt x="159" y="0"/>
                  <a:pt x="159" y="0"/>
                </a:cubicBezTo>
                <a:cubicBezTo>
                  <a:pt x="159" y="0"/>
                  <a:pt x="150" y="8"/>
                  <a:pt x="142" y="8"/>
                </a:cubicBezTo>
                <a:cubicBezTo>
                  <a:pt x="123" y="61"/>
                  <a:pt x="123" y="61"/>
                  <a:pt x="123" y="61"/>
                </a:cubicBezTo>
                <a:cubicBezTo>
                  <a:pt x="123" y="70"/>
                  <a:pt x="115" y="70"/>
                  <a:pt x="106" y="70"/>
                </a:cubicBezTo>
                <a:cubicBezTo>
                  <a:pt x="53" y="70"/>
                  <a:pt x="53" y="70"/>
                  <a:pt x="53" y="70"/>
                </a:cubicBezTo>
                <a:cubicBezTo>
                  <a:pt x="17" y="70"/>
                  <a:pt x="0" y="97"/>
                  <a:pt x="0" y="123"/>
                </a:cubicBezTo>
                <a:cubicBezTo>
                  <a:pt x="0" y="345"/>
                  <a:pt x="0" y="345"/>
                  <a:pt x="0" y="345"/>
                </a:cubicBezTo>
                <a:cubicBezTo>
                  <a:pt x="0" y="372"/>
                  <a:pt x="17" y="398"/>
                  <a:pt x="53" y="398"/>
                </a:cubicBezTo>
                <a:cubicBezTo>
                  <a:pt x="442" y="398"/>
                  <a:pt x="442" y="398"/>
                  <a:pt x="442" y="398"/>
                </a:cubicBezTo>
                <a:cubicBezTo>
                  <a:pt x="470" y="398"/>
                  <a:pt x="496" y="372"/>
                  <a:pt x="496" y="345"/>
                </a:cubicBezTo>
                <a:cubicBezTo>
                  <a:pt x="496" y="123"/>
                  <a:pt x="496" y="123"/>
                  <a:pt x="496" y="123"/>
                </a:cubicBezTo>
                <a:cubicBezTo>
                  <a:pt x="496" y="97"/>
                  <a:pt x="470" y="70"/>
                  <a:pt x="442" y="70"/>
                </a:cubicBezTo>
                <a:close/>
                <a:moveTo>
                  <a:pt x="248" y="345"/>
                </a:moveTo>
                <a:lnTo>
                  <a:pt x="248" y="345"/>
                </a:lnTo>
                <a:cubicBezTo>
                  <a:pt x="177" y="345"/>
                  <a:pt x="123" y="292"/>
                  <a:pt x="123" y="221"/>
                </a:cubicBezTo>
                <a:cubicBezTo>
                  <a:pt x="123" y="150"/>
                  <a:pt x="177" y="97"/>
                  <a:pt x="248" y="97"/>
                </a:cubicBezTo>
                <a:cubicBezTo>
                  <a:pt x="319" y="97"/>
                  <a:pt x="372" y="150"/>
                  <a:pt x="372" y="221"/>
                </a:cubicBezTo>
                <a:cubicBezTo>
                  <a:pt x="372" y="292"/>
                  <a:pt x="319" y="345"/>
                  <a:pt x="248" y="345"/>
                </a:cubicBezTo>
                <a:close/>
                <a:moveTo>
                  <a:pt x="425" y="159"/>
                </a:moveTo>
                <a:lnTo>
                  <a:pt x="425" y="159"/>
                </a:lnTo>
                <a:cubicBezTo>
                  <a:pt x="416" y="159"/>
                  <a:pt x="407" y="150"/>
                  <a:pt x="407" y="141"/>
                </a:cubicBezTo>
                <a:cubicBezTo>
                  <a:pt x="407" y="132"/>
                  <a:pt x="416" y="123"/>
                  <a:pt x="425" y="123"/>
                </a:cubicBezTo>
                <a:cubicBezTo>
                  <a:pt x="433" y="123"/>
                  <a:pt x="442" y="132"/>
                  <a:pt x="442" y="141"/>
                </a:cubicBezTo>
                <a:cubicBezTo>
                  <a:pt x="442" y="150"/>
                  <a:pt x="433" y="159"/>
                  <a:pt x="425" y="159"/>
                </a:cubicBezTo>
                <a:close/>
              </a:path>
            </a:pathLst>
          </a:custGeom>
          <a:solidFill>
            <a:schemeClr val="bg1"/>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wrap="none" lIns="45719" tIns="22859" rIns="45719" bIns="22859" anchor="ctr"/>
          <a:lstStyle/>
          <a:p>
            <a:pPr eaLnBrk="1" hangingPunct="1">
              <a:defRPr/>
            </a:pPr>
            <a:endParaRPr lang="es-ES_tradnl" dirty="0">
              <a:latin typeface="Lato" panose="020F0502020204030203" pitchFamily="34" charset="77"/>
            </a:endParaRPr>
          </a:p>
        </p:txBody>
      </p:sp>
      <p:sp>
        <p:nvSpPr>
          <p:cNvPr id="36" name="Freeform 65">
            <a:extLst>
              <a:ext uri="{FF2B5EF4-FFF2-40B4-BE49-F238E27FC236}">
                <a16:creationId xmlns:a16="http://schemas.microsoft.com/office/drawing/2014/main" id="{7FC5FC72-3A3E-CC48-AF65-D0C9818D0503}"/>
              </a:ext>
            </a:extLst>
          </p:cNvPr>
          <p:cNvSpPr>
            <a:spLocks noChangeArrowheads="1"/>
          </p:cNvSpPr>
          <p:nvPr/>
        </p:nvSpPr>
        <p:spPr bwMode="auto">
          <a:xfrm>
            <a:off x="690672" y="5290481"/>
            <a:ext cx="251884" cy="249767"/>
          </a:xfrm>
          <a:custGeom>
            <a:avLst/>
            <a:gdLst>
              <a:gd name="T0" fmla="*/ 172604 w 417"/>
              <a:gd name="T1" fmla="*/ 91192 h 417"/>
              <a:gd name="T2" fmla="*/ 172604 w 417"/>
              <a:gd name="T3" fmla="*/ 91192 h 417"/>
              <a:gd name="T4" fmla="*/ 188460 w 417"/>
              <a:gd name="T5" fmla="*/ 63340 h 417"/>
              <a:gd name="T6" fmla="*/ 184836 w 417"/>
              <a:gd name="T7" fmla="*/ 47617 h 417"/>
              <a:gd name="T8" fmla="*/ 152671 w 417"/>
              <a:gd name="T9" fmla="*/ 35488 h 417"/>
              <a:gd name="T10" fmla="*/ 144516 w 417"/>
              <a:gd name="T11" fmla="*/ 7637 h 417"/>
              <a:gd name="T12" fmla="*/ 124583 w 417"/>
              <a:gd name="T13" fmla="*/ 0 h 417"/>
              <a:gd name="T14" fmla="*/ 96495 w 417"/>
              <a:gd name="T15" fmla="*/ 15723 h 417"/>
              <a:gd name="T16" fmla="*/ 68407 w 417"/>
              <a:gd name="T17" fmla="*/ 0 h 417"/>
              <a:gd name="T18" fmla="*/ 48474 w 417"/>
              <a:gd name="T19" fmla="*/ 7637 h 417"/>
              <a:gd name="T20" fmla="*/ 40320 w 417"/>
              <a:gd name="T21" fmla="*/ 35488 h 417"/>
              <a:gd name="T22" fmla="*/ 8155 w 417"/>
              <a:gd name="T23" fmla="*/ 47617 h 417"/>
              <a:gd name="T24" fmla="*/ 0 w 417"/>
              <a:gd name="T25" fmla="*/ 63340 h 417"/>
              <a:gd name="T26" fmla="*/ 19933 w 417"/>
              <a:gd name="T27" fmla="*/ 91192 h 417"/>
              <a:gd name="T28" fmla="*/ 0 w 417"/>
              <a:gd name="T29" fmla="*/ 123536 h 417"/>
              <a:gd name="T30" fmla="*/ 8155 w 417"/>
              <a:gd name="T31" fmla="*/ 139258 h 417"/>
              <a:gd name="T32" fmla="*/ 40320 w 417"/>
              <a:gd name="T33" fmla="*/ 147344 h 417"/>
              <a:gd name="T34" fmla="*/ 48474 w 417"/>
              <a:gd name="T35" fmla="*/ 178790 h 417"/>
              <a:gd name="T36" fmla="*/ 68407 w 417"/>
              <a:gd name="T37" fmla="*/ 186876 h 417"/>
              <a:gd name="T38" fmla="*/ 96495 w 417"/>
              <a:gd name="T39" fmla="*/ 167110 h 417"/>
              <a:gd name="T40" fmla="*/ 124583 w 417"/>
              <a:gd name="T41" fmla="*/ 186876 h 417"/>
              <a:gd name="T42" fmla="*/ 144516 w 417"/>
              <a:gd name="T43" fmla="*/ 178790 h 417"/>
              <a:gd name="T44" fmla="*/ 152671 w 417"/>
              <a:gd name="T45" fmla="*/ 147344 h 417"/>
              <a:gd name="T46" fmla="*/ 184836 w 417"/>
              <a:gd name="T47" fmla="*/ 139258 h 417"/>
              <a:gd name="T48" fmla="*/ 188460 w 417"/>
              <a:gd name="T49" fmla="*/ 119043 h 417"/>
              <a:gd name="T50" fmla="*/ 172604 w 417"/>
              <a:gd name="T51" fmla="*/ 91192 h 417"/>
              <a:gd name="T52" fmla="*/ 96495 w 417"/>
              <a:gd name="T53" fmla="*/ 131172 h 417"/>
              <a:gd name="T54" fmla="*/ 96495 w 417"/>
              <a:gd name="T55" fmla="*/ 131172 h 417"/>
              <a:gd name="T56" fmla="*/ 56629 w 417"/>
              <a:gd name="T57" fmla="*/ 91192 h 417"/>
              <a:gd name="T58" fmla="*/ 96495 w 417"/>
              <a:gd name="T59" fmla="*/ 51660 h 417"/>
              <a:gd name="T60" fmla="*/ 136362 w 417"/>
              <a:gd name="T61" fmla="*/ 91192 h 417"/>
              <a:gd name="T62" fmla="*/ 96495 w 417"/>
              <a:gd name="T63" fmla="*/ 131172 h 41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417" h="417">
                <a:moveTo>
                  <a:pt x="381" y="203"/>
                </a:moveTo>
                <a:lnTo>
                  <a:pt x="381" y="203"/>
                </a:lnTo>
                <a:cubicBezTo>
                  <a:pt x="381" y="177"/>
                  <a:pt x="399" y="159"/>
                  <a:pt x="416" y="141"/>
                </a:cubicBezTo>
                <a:cubicBezTo>
                  <a:pt x="416" y="132"/>
                  <a:pt x="408" y="115"/>
                  <a:pt x="408" y="106"/>
                </a:cubicBezTo>
                <a:cubicBezTo>
                  <a:pt x="372" y="115"/>
                  <a:pt x="354" y="97"/>
                  <a:pt x="337" y="79"/>
                </a:cubicBezTo>
                <a:cubicBezTo>
                  <a:pt x="319" y="62"/>
                  <a:pt x="310" y="44"/>
                  <a:pt x="319" y="17"/>
                </a:cubicBezTo>
                <a:cubicBezTo>
                  <a:pt x="310" y="9"/>
                  <a:pt x="293" y="0"/>
                  <a:pt x="275" y="0"/>
                </a:cubicBezTo>
                <a:cubicBezTo>
                  <a:pt x="266" y="17"/>
                  <a:pt x="240" y="35"/>
                  <a:pt x="213" y="35"/>
                </a:cubicBezTo>
                <a:cubicBezTo>
                  <a:pt x="187" y="35"/>
                  <a:pt x="160" y="17"/>
                  <a:pt x="151" y="0"/>
                </a:cubicBezTo>
                <a:cubicBezTo>
                  <a:pt x="133" y="0"/>
                  <a:pt x="116" y="9"/>
                  <a:pt x="107" y="17"/>
                </a:cubicBezTo>
                <a:cubicBezTo>
                  <a:pt x="116" y="44"/>
                  <a:pt x="107" y="62"/>
                  <a:pt x="89" y="79"/>
                </a:cubicBezTo>
                <a:cubicBezTo>
                  <a:pt x="72" y="97"/>
                  <a:pt x="44" y="115"/>
                  <a:pt x="18" y="106"/>
                </a:cubicBezTo>
                <a:cubicBezTo>
                  <a:pt x="18" y="115"/>
                  <a:pt x="9" y="132"/>
                  <a:pt x="0" y="141"/>
                </a:cubicBezTo>
                <a:cubicBezTo>
                  <a:pt x="27" y="159"/>
                  <a:pt x="44" y="177"/>
                  <a:pt x="44" y="203"/>
                </a:cubicBezTo>
                <a:cubicBezTo>
                  <a:pt x="44" y="230"/>
                  <a:pt x="27" y="256"/>
                  <a:pt x="0" y="275"/>
                </a:cubicBezTo>
                <a:cubicBezTo>
                  <a:pt x="9" y="283"/>
                  <a:pt x="18" y="301"/>
                  <a:pt x="18" y="310"/>
                </a:cubicBezTo>
                <a:cubicBezTo>
                  <a:pt x="44" y="310"/>
                  <a:pt x="72" y="310"/>
                  <a:pt x="89" y="328"/>
                </a:cubicBezTo>
                <a:cubicBezTo>
                  <a:pt x="107" y="345"/>
                  <a:pt x="116" y="372"/>
                  <a:pt x="107" y="398"/>
                </a:cubicBezTo>
                <a:cubicBezTo>
                  <a:pt x="116" y="407"/>
                  <a:pt x="133" y="407"/>
                  <a:pt x="151" y="416"/>
                </a:cubicBezTo>
                <a:cubicBezTo>
                  <a:pt x="160" y="389"/>
                  <a:pt x="187" y="372"/>
                  <a:pt x="213" y="372"/>
                </a:cubicBezTo>
                <a:cubicBezTo>
                  <a:pt x="240" y="372"/>
                  <a:pt x="266" y="389"/>
                  <a:pt x="275" y="416"/>
                </a:cubicBezTo>
                <a:cubicBezTo>
                  <a:pt x="293" y="407"/>
                  <a:pt x="310" y="407"/>
                  <a:pt x="319" y="398"/>
                </a:cubicBezTo>
                <a:cubicBezTo>
                  <a:pt x="310" y="372"/>
                  <a:pt x="319" y="345"/>
                  <a:pt x="337" y="328"/>
                </a:cubicBezTo>
                <a:cubicBezTo>
                  <a:pt x="354" y="310"/>
                  <a:pt x="372" y="301"/>
                  <a:pt x="408" y="310"/>
                </a:cubicBezTo>
                <a:cubicBezTo>
                  <a:pt x="408" y="292"/>
                  <a:pt x="416" y="283"/>
                  <a:pt x="416" y="265"/>
                </a:cubicBezTo>
                <a:cubicBezTo>
                  <a:pt x="399" y="256"/>
                  <a:pt x="381" y="230"/>
                  <a:pt x="381" y="203"/>
                </a:cubicBezTo>
                <a:close/>
                <a:moveTo>
                  <a:pt x="213" y="292"/>
                </a:moveTo>
                <a:lnTo>
                  <a:pt x="213" y="292"/>
                </a:lnTo>
                <a:cubicBezTo>
                  <a:pt x="160" y="292"/>
                  <a:pt x="125" y="256"/>
                  <a:pt x="125" y="203"/>
                </a:cubicBezTo>
                <a:cubicBezTo>
                  <a:pt x="125" y="159"/>
                  <a:pt x="160" y="115"/>
                  <a:pt x="213" y="115"/>
                </a:cubicBezTo>
                <a:cubicBezTo>
                  <a:pt x="266" y="115"/>
                  <a:pt x="301" y="159"/>
                  <a:pt x="301" y="203"/>
                </a:cubicBezTo>
                <a:cubicBezTo>
                  <a:pt x="301" y="256"/>
                  <a:pt x="266" y="292"/>
                  <a:pt x="213" y="292"/>
                </a:cubicBezTo>
                <a:close/>
              </a:path>
            </a:pathLst>
          </a:custGeom>
          <a:solidFill>
            <a:schemeClr val="bg1"/>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wrap="none" lIns="45719" tIns="22859" rIns="45719" bIns="22859" anchor="ctr"/>
          <a:lstStyle/>
          <a:p>
            <a:pPr eaLnBrk="1" hangingPunct="1">
              <a:defRPr/>
            </a:pPr>
            <a:endParaRPr lang="es-ES_tradnl" dirty="0">
              <a:latin typeface="Lato" panose="020F0502020204030203" pitchFamily="34" charset="77"/>
            </a:endParaRPr>
          </a:p>
        </p:txBody>
      </p:sp>
      <p:sp>
        <p:nvSpPr>
          <p:cNvPr id="38" name="Freeform 170">
            <a:extLst>
              <a:ext uri="{FF2B5EF4-FFF2-40B4-BE49-F238E27FC236}">
                <a16:creationId xmlns:a16="http://schemas.microsoft.com/office/drawing/2014/main" id="{3EC5D43B-67AA-3946-A09A-094498A90C9F}"/>
              </a:ext>
            </a:extLst>
          </p:cNvPr>
          <p:cNvSpPr>
            <a:spLocks noChangeArrowheads="1"/>
          </p:cNvSpPr>
          <p:nvPr/>
        </p:nvSpPr>
        <p:spPr bwMode="auto">
          <a:xfrm>
            <a:off x="713459" y="3317635"/>
            <a:ext cx="234949" cy="277284"/>
          </a:xfrm>
          <a:custGeom>
            <a:avLst/>
            <a:gdLst>
              <a:gd name="T0" fmla="*/ 127540 w 391"/>
              <a:gd name="T1" fmla="*/ 79951 h 463"/>
              <a:gd name="T2" fmla="*/ 127540 w 391"/>
              <a:gd name="T3" fmla="*/ 79951 h 463"/>
              <a:gd name="T4" fmla="*/ 143764 w 391"/>
              <a:gd name="T5" fmla="*/ 8085 h 463"/>
              <a:gd name="T6" fmla="*/ 91937 w 391"/>
              <a:gd name="T7" fmla="*/ 60188 h 463"/>
              <a:gd name="T8" fmla="*/ 44166 w 391"/>
              <a:gd name="T9" fmla="*/ 103757 h 463"/>
              <a:gd name="T10" fmla="*/ 44166 w 391"/>
              <a:gd name="T11" fmla="*/ 179666 h 463"/>
              <a:gd name="T12" fmla="*/ 139708 w 391"/>
              <a:gd name="T13" fmla="*/ 207514 h 463"/>
              <a:gd name="T14" fmla="*/ 175761 w 391"/>
              <a:gd name="T15" fmla="*/ 99714 h 463"/>
              <a:gd name="T16" fmla="*/ 127540 w 391"/>
              <a:gd name="T17" fmla="*/ 79951 h 463"/>
              <a:gd name="T18" fmla="*/ 31998 w 391"/>
              <a:gd name="T19" fmla="*/ 79951 h 463"/>
              <a:gd name="T20" fmla="*/ 31998 w 391"/>
              <a:gd name="T21" fmla="*/ 79951 h 463"/>
              <a:gd name="T22" fmla="*/ 0 w 391"/>
              <a:gd name="T23" fmla="*/ 115435 h 463"/>
              <a:gd name="T24" fmla="*/ 0 w 391"/>
              <a:gd name="T25" fmla="*/ 167089 h 463"/>
              <a:gd name="T26" fmla="*/ 31998 w 391"/>
              <a:gd name="T27" fmla="*/ 203471 h 463"/>
              <a:gd name="T28" fmla="*/ 19829 w 391"/>
              <a:gd name="T29" fmla="*/ 179666 h 463"/>
              <a:gd name="T30" fmla="*/ 19829 w 391"/>
              <a:gd name="T31" fmla="*/ 107799 h 463"/>
              <a:gd name="T32" fmla="*/ 31998 w 391"/>
              <a:gd name="T33" fmla="*/ 79951 h 46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91" h="463">
                <a:moveTo>
                  <a:pt x="283" y="178"/>
                </a:moveTo>
                <a:lnTo>
                  <a:pt x="283" y="178"/>
                </a:lnTo>
                <a:cubicBezTo>
                  <a:pt x="283" y="169"/>
                  <a:pt x="373" y="89"/>
                  <a:pt x="319" y="18"/>
                </a:cubicBezTo>
                <a:cubicBezTo>
                  <a:pt x="310" y="0"/>
                  <a:pt x="266" y="98"/>
                  <a:pt x="204" y="134"/>
                </a:cubicBezTo>
                <a:cubicBezTo>
                  <a:pt x="169" y="160"/>
                  <a:pt x="98" y="204"/>
                  <a:pt x="98" y="231"/>
                </a:cubicBezTo>
                <a:cubicBezTo>
                  <a:pt x="98" y="400"/>
                  <a:pt x="98" y="400"/>
                  <a:pt x="98" y="400"/>
                </a:cubicBezTo>
                <a:cubicBezTo>
                  <a:pt x="98" y="435"/>
                  <a:pt x="213" y="462"/>
                  <a:pt x="310" y="462"/>
                </a:cubicBezTo>
                <a:cubicBezTo>
                  <a:pt x="345" y="462"/>
                  <a:pt x="390" y="249"/>
                  <a:pt x="390" y="222"/>
                </a:cubicBezTo>
                <a:cubicBezTo>
                  <a:pt x="390" y="187"/>
                  <a:pt x="292" y="187"/>
                  <a:pt x="283" y="178"/>
                </a:cubicBezTo>
                <a:close/>
                <a:moveTo>
                  <a:pt x="71" y="178"/>
                </a:moveTo>
                <a:lnTo>
                  <a:pt x="71" y="178"/>
                </a:lnTo>
                <a:cubicBezTo>
                  <a:pt x="54" y="178"/>
                  <a:pt x="0" y="187"/>
                  <a:pt x="0" y="257"/>
                </a:cubicBezTo>
                <a:cubicBezTo>
                  <a:pt x="0" y="372"/>
                  <a:pt x="0" y="372"/>
                  <a:pt x="0" y="372"/>
                </a:cubicBezTo>
                <a:cubicBezTo>
                  <a:pt x="0" y="444"/>
                  <a:pt x="54" y="453"/>
                  <a:pt x="71" y="453"/>
                </a:cubicBezTo>
                <a:cubicBezTo>
                  <a:pt x="89" y="453"/>
                  <a:pt x="44" y="435"/>
                  <a:pt x="44" y="400"/>
                </a:cubicBezTo>
                <a:cubicBezTo>
                  <a:pt x="44" y="240"/>
                  <a:pt x="44" y="240"/>
                  <a:pt x="44" y="240"/>
                </a:cubicBezTo>
                <a:cubicBezTo>
                  <a:pt x="44" y="196"/>
                  <a:pt x="89" y="178"/>
                  <a:pt x="71" y="178"/>
                </a:cubicBezTo>
                <a:close/>
              </a:path>
            </a:pathLst>
          </a:custGeom>
          <a:solidFill>
            <a:schemeClr val="bg1"/>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wrap="none" lIns="45719" tIns="22859" rIns="45719" bIns="22859" anchor="ctr"/>
          <a:lstStyle/>
          <a:p>
            <a:pPr eaLnBrk="1" hangingPunct="1">
              <a:defRPr/>
            </a:pPr>
            <a:endParaRPr lang="es-ES_tradnl" dirty="0">
              <a:latin typeface="Lato" panose="020F0502020204030203" pitchFamily="34" charset="77"/>
            </a:endParaRPr>
          </a:p>
        </p:txBody>
      </p:sp>
      <p:sp>
        <p:nvSpPr>
          <p:cNvPr id="40" name="矩形 30" descr="e7d195523061f1c074694c8bbf98be7b1e4b015d796375963FD28840057458461C7CA0DAD340D15583DEDFC2E3241C4F392EF3A8B4D067B40CF4F149DD7E51F346B0CAB1BCCF6DB2480C67273C6C9E4C08495BA9E053F989E71ACE07A8739A520095689E208D6B809ABCF0A3D1A8395D871D965FADCA24DCB3E6A8C25AD400CC16E1D6A2735A735D">
            <a:extLst>
              <a:ext uri="{FF2B5EF4-FFF2-40B4-BE49-F238E27FC236}">
                <a16:creationId xmlns:a16="http://schemas.microsoft.com/office/drawing/2014/main" id="{B98F98D6-AFA8-8943-B00E-2B64BEA15B86}"/>
              </a:ext>
            </a:extLst>
          </p:cNvPr>
          <p:cNvSpPr/>
          <p:nvPr/>
        </p:nvSpPr>
        <p:spPr>
          <a:xfrm>
            <a:off x="4943245" y="4663084"/>
            <a:ext cx="2294364"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_tradnl" altLang="zh-CN" sz="2400" dirty="0">
                <a:solidFill>
                  <a:srgbClr val="FFFFFF"/>
                </a:solidFill>
                <a:latin typeface="Lato" panose="020F0502020204030203" pitchFamily="34" charset="77"/>
                <a:ea typeface="等线" panose="02010600030101010101" pitchFamily="2" charset="-122"/>
                <a:cs typeface="Segoe UI Light" panose="020B0502040204020203" pitchFamily="34" charset="0"/>
              </a:rPr>
              <a:t>Va más allá de ellos mismos.</a:t>
            </a:r>
            <a:endParaRPr kumimoji="0" lang="es-ES_tradnl" altLang="zh-CN" sz="2400" b="0" i="0" u="none" strike="noStrike" kern="1200" cap="none" spc="0" normalizeH="0" baseline="0" noProof="0" dirty="0">
              <a:ln>
                <a:noFill/>
              </a:ln>
              <a:solidFill>
                <a:srgbClr val="FFFFFF"/>
              </a:solidFill>
              <a:effectLst/>
              <a:uLnTx/>
              <a:uFillTx/>
              <a:latin typeface="Lato" panose="020F0502020204030203" pitchFamily="34" charset="77"/>
              <a:ea typeface="等线" panose="02010600030101010101" pitchFamily="2" charset="-122"/>
            </a:endParaRPr>
          </a:p>
        </p:txBody>
      </p:sp>
      <p:sp>
        <p:nvSpPr>
          <p:cNvPr id="41" name="TextBox 10" descr="e7d195523061f1c074694c8bbf98be7b1e4b015d796375963FD28840057458461C7CA0DAD340D15583DEDFC2E3241C4F392EF3A8B4D067B40CF4F149DD7E51F346B0CAB1BCCF6DB2480C67273C6C9E4C08495BA9E053F989E71ACE07A8739A520095689E208D6B809ABCF0A3D1A8395D871D965FADCA24DCB3E6A8C25AD400CC16E1D6A2735A735D">
            <a:extLst>
              <a:ext uri="{FF2B5EF4-FFF2-40B4-BE49-F238E27FC236}">
                <a16:creationId xmlns:a16="http://schemas.microsoft.com/office/drawing/2014/main" id="{88B331AC-4107-6647-B293-E6ED72E4C898}"/>
              </a:ext>
            </a:extLst>
          </p:cNvPr>
          <p:cNvSpPr txBox="1"/>
          <p:nvPr/>
        </p:nvSpPr>
        <p:spPr>
          <a:xfrm>
            <a:off x="1927654" y="1017601"/>
            <a:ext cx="8271251"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_tradnl" altLang="zh-CN" sz="4000" dirty="0">
                <a:solidFill>
                  <a:schemeClr val="bg1"/>
                </a:solidFill>
                <a:latin typeface="Lato" panose="020F0502020204030203" pitchFamily="34" charset="77"/>
                <a:ea typeface="等线" panose="02010600030101010101" pitchFamily="2" charset="-122"/>
                <a:cs typeface="Segoe UI Light" panose="020B0502040204020203" pitchFamily="34" charset="0"/>
              </a:rPr>
              <a:t>Zonas oscuras de la relación entre los accionistas</a:t>
            </a:r>
            <a:endParaRPr kumimoji="0" lang="es-ES_tradnl" altLang="zh-CN" sz="4000" b="0" i="0" u="none" strike="noStrike" kern="1200" cap="none" spc="0" normalizeH="0" baseline="0" noProof="0" dirty="0">
              <a:ln>
                <a:noFill/>
              </a:ln>
              <a:solidFill>
                <a:schemeClr val="bg1"/>
              </a:solidFill>
              <a:effectLst/>
              <a:uLnTx/>
              <a:uFillTx/>
              <a:latin typeface="Lato" panose="020F0502020204030203" pitchFamily="34" charset="77"/>
              <a:ea typeface="苹方 常规" panose="020B0300000000000000" pitchFamily="34" charset="-122"/>
              <a:cs typeface="Segoe UI Light" panose="020B0502040204020203" pitchFamily="34" charset="0"/>
            </a:endParaRPr>
          </a:p>
        </p:txBody>
      </p:sp>
      <p:pic>
        <p:nvPicPr>
          <p:cNvPr id="2" name="Imagen 1">
            <a:extLst>
              <a:ext uri="{FF2B5EF4-FFF2-40B4-BE49-F238E27FC236}">
                <a16:creationId xmlns:a16="http://schemas.microsoft.com/office/drawing/2014/main" id="{423FEC09-E805-710B-7C5C-9CC46790A106}"/>
              </a:ext>
            </a:extLst>
          </p:cNvPr>
          <p:cNvPicPr>
            <a:picLocks noChangeAspect="1"/>
          </p:cNvPicPr>
          <p:nvPr/>
        </p:nvPicPr>
        <p:blipFill>
          <a:blip r:embed="rId3"/>
          <a:stretch>
            <a:fillRect/>
          </a:stretch>
        </p:blipFill>
        <p:spPr>
          <a:xfrm>
            <a:off x="5781235" y="4054654"/>
            <a:ext cx="629529" cy="588675"/>
          </a:xfrm>
          <a:prstGeom prst="rect">
            <a:avLst/>
          </a:prstGeom>
        </p:spPr>
      </p:pic>
      <p:sp>
        <p:nvSpPr>
          <p:cNvPr id="3" name="CuadroTexto 2">
            <a:extLst>
              <a:ext uri="{FF2B5EF4-FFF2-40B4-BE49-F238E27FC236}">
                <a16:creationId xmlns:a16="http://schemas.microsoft.com/office/drawing/2014/main" id="{5C055FD9-F448-2C3A-8BB6-7129F94D01C1}"/>
              </a:ext>
            </a:extLst>
          </p:cNvPr>
          <p:cNvSpPr txBox="1"/>
          <p:nvPr/>
        </p:nvSpPr>
        <p:spPr>
          <a:xfrm>
            <a:off x="465034" y="1007228"/>
            <a:ext cx="1500286" cy="707886"/>
          </a:xfrm>
          <a:prstGeom prst="rect">
            <a:avLst/>
          </a:prstGeom>
          <a:noFill/>
        </p:spPr>
        <p:txBody>
          <a:bodyPr wrap="square">
            <a:spAutoFit/>
          </a:bodyPr>
          <a:lstStyle/>
          <a:p>
            <a:r>
              <a:rPr lang="es-ES_tradnl" sz="800" dirty="0">
                <a:solidFill>
                  <a:schemeClr val="accent2">
                    <a:lumMod val="75000"/>
                  </a:schemeClr>
                </a:solidFill>
                <a:hlinkClick r:id="rId4">
                  <a:extLst>
                    <a:ext uri="{A12FA001-AC4F-418D-AE19-62706E023703}">
                      <ahyp:hlinkClr xmlns:ahyp="http://schemas.microsoft.com/office/drawing/2018/hyperlinkcolor" val="tx"/>
                    </a:ext>
                  </a:extLst>
                </a:hlinkClick>
              </a:rPr>
              <a:t>https://www.asuntoslegales.com.co/analisis/diego-marquez-arango-2610779/relaciones-relevantes-para-un-buen-gobierno-corporativo-3548862</a:t>
            </a:r>
            <a:endParaRPr lang="es-ES_tradnl" sz="800" dirty="0">
              <a:solidFill>
                <a:schemeClr val="accent2">
                  <a:lumMod val="75000"/>
                </a:schemeClr>
              </a:solidFill>
            </a:endParaRPr>
          </a:p>
        </p:txBody>
      </p:sp>
      <p:grpSp>
        <p:nvGrpSpPr>
          <p:cNvPr id="9" name="组合 1174">
            <a:extLst>
              <a:ext uri="{FF2B5EF4-FFF2-40B4-BE49-F238E27FC236}">
                <a16:creationId xmlns:a16="http://schemas.microsoft.com/office/drawing/2014/main" id="{2E26B1A5-A0F9-4B71-D56E-20740FF1D51E}"/>
              </a:ext>
            </a:extLst>
          </p:cNvPr>
          <p:cNvGrpSpPr/>
          <p:nvPr/>
        </p:nvGrpSpPr>
        <p:grpSpPr>
          <a:xfrm>
            <a:off x="1021794" y="494270"/>
            <a:ext cx="335821" cy="455085"/>
            <a:chOff x="2449513" y="2233613"/>
            <a:chExt cx="509588" cy="690563"/>
          </a:xfrm>
        </p:grpSpPr>
        <p:sp>
          <p:nvSpPr>
            <p:cNvPr id="11" name="Oval 112">
              <a:extLst>
                <a:ext uri="{FF2B5EF4-FFF2-40B4-BE49-F238E27FC236}">
                  <a16:creationId xmlns:a16="http://schemas.microsoft.com/office/drawing/2014/main" id="{D4FB167C-98C3-5439-0267-936F17FDE8D6}"/>
                </a:ext>
              </a:extLst>
            </p:cNvPr>
            <p:cNvSpPr>
              <a:spLocks noChangeArrowheads="1"/>
            </p:cNvSpPr>
            <p:nvPr/>
          </p:nvSpPr>
          <p:spPr bwMode="auto">
            <a:xfrm>
              <a:off x="2628900" y="2413001"/>
              <a:ext cx="149225" cy="150813"/>
            </a:xfrm>
            <a:prstGeom prst="ellipse">
              <a:avLst/>
            </a:prstGeom>
            <a:noFill/>
            <a:ln w="19050" cap="rnd">
              <a:solidFill>
                <a:schemeClr val="bg1"/>
              </a:solidFill>
              <a:prstDash val="solid"/>
              <a:round/>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12" name="Freeform 113">
              <a:extLst>
                <a:ext uri="{FF2B5EF4-FFF2-40B4-BE49-F238E27FC236}">
                  <a16:creationId xmlns:a16="http://schemas.microsoft.com/office/drawing/2014/main" id="{7D8B6A78-A851-E463-310B-B0A2B871FBBF}"/>
                </a:ext>
              </a:extLst>
            </p:cNvPr>
            <p:cNvSpPr>
              <a:spLocks/>
            </p:cNvSpPr>
            <p:nvPr/>
          </p:nvSpPr>
          <p:spPr bwMode="auto">
            <a:xfrm>
              <a:off x="2449513" y="2233613"/>
              <a:ext cx="509588" cy="690563"/>
            </a:xfrm>
            <a:custGeom>
              <a:avLst/>
              <a:gdLst>
                <a:gd name="T0" fmla="*/ 97 w 136"/>
                <a:gd name="T1" fmla="*/ 129 h 184"/>
                <a:gd name="T2" fmla="*/ 68 w 136"/>
                <a:gd name="T3" fmla="*/ 184 h 184"/>
                <a:gd name="T4" fmla="*/ 40 w 136"/>
                <a:gd name="T5" fmla="*/ 129 h 184"/>
                <a:gd name="T6" fmla="*/ 0 w 136"/>
                <a:gd name="T7" fmla="*/ 68 h 184"/>
                <a:gd name="T8" fmla="*/ 68 w 136"/>
                <a:gd name="T9" fmla="*/ 0 h 184"/>
                <a:gd name="T10" fmla="*/ 136 w 136"/>
                <a:gd name="T11" fmla="*/ 68 h 184"/>
                <a:gd name="T12" fmla="*/ 97 w 136"/>
                <a:gd name="T13" fmla="*/ 129 h 184"/>
              </a:gdLst>
              <a:ahLst/>
              <a:cxnLst>
                <a:cxn ang="0">
                  <a:pos x="T0" y="T1"/>
                </a:cxn>
                <a:cxn ang="0">
                  <a:pos x="T2" y="T3"/>
                </a:cxn>
                <a:cxn ang="0">
                  <a:pos x="T4" y="T5"/>
                </a:cxn>
                <a:cxn ang="0">
                  <a:pos x="T6" y="T7"/>
                </a:cxn>
                <a:cxn ang="0">
                  <a:pos x="T8" y="T9"/>
                </a:cxn>
                <a:cxn ang="0">
                  <a:pos x="T10" y="T11"/>
                </a:cxn>
                <a:cxn ang="0">
                  <a:pos x="T12" y="T13"/>
                </a:cxn>
              </a:cxnLst>
              <a:rect l="0" t="0" r="r" b="b"/>
              <a:pathLst>
                <a:path w="136" h="184">
                  <a:moveTo>
                    <a:pt x="97" y="129"/>
                  </a:moveTo>
                  <a:cubicBezTo>
                    <a:pt x="68" y="184"/>
                    <a:pt x="68" y="184"/>
                    <a:pt x="68" y="184"/>
                  </a:cubicBezTo>
                  <a:cubicBezTo>
                    <a:pt x="40" y="129"/>
                    <a:pt x="40" y="129"/>
                    <a:pt x="40" y="129"/>
                  </a:cubicBezTo>
                  <a:cubicBezTo>
                    <a:pt x="16" y="119"/>
                    <a:pt x="0" y="95"/>
                    <a:pt x="0" y="68"/>
                  </a:cubicBezTo>
                  <a:cubicBezTo>
                    <a:pt x="0" y="30"/>
                    <a:pt x="31" y="0"/>
                    <a:pt x="68" y="0"/>
                  </a:cubicBezTo>
                  <a:cubicBezTo>
                    <a:pt x="106" y="0"/>
                    <a:pt x="136" y="30"/>
                    <a:pt x="136" y="68"/>
                  </a:cubicBezTo>
                  <a:cubicBezTo>
                    <a:pt x="136" y="95"/>
                    <a:pt x="120" y="119"/>
                    <a:pt x="97" y="129"/>
                  </a:cubicBezTo>
                  <a:close/>
                </a:path>
              </a:pathLst>
            </a:custGeom>
            <a:noFill/>
            <a:ln w="19050" cap="rnd">
              <a:solidFill>
                <a:schemeClr val="bg1"/>
              </a:solidFill>
              <a:prstDash val="solid"/>
              <a:round/>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grpSp>
    </p:spTree>
    <p:extLst>
      <p:ext uri="{BB962C8B-B14F-4D97-AF65-F5344CB8AC3E}">
        <p14:creationId xmlns:p14="http://schemas.microsoft.com/office/powerpoint/2010/main" val="29227241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Marcador de posición de imagen 11">
            <a:extLst>
              <a:ext uri="{FF2B5EF4-FFF2-40B4-BE49-F238E27FC236}">
                <a16:creationId xmlns:a16="http://schemas.microsoft.com/office/drawing/2014/main" id="{FCA87EE2-48A5-0553-8B42-5BD44E05CD07}"/>
              </a:ext>
            </a:extLst>
          </p:cNvPr>
          <p:cNvPicPr>
            <a:picLocks noGrp="1" noChangeAspect="1"/>
          </p:cNvPicPr>
          <p:nvPr>
            <p:ph type="pic" sz="quarter" idx="13"/>
          </p:nvPr>
        </p:nvPicPr>
        <p:blipFill>
          <a:blip r:embed="rId3"/>
          <a:srcRect t="23247" b="23247"/>
          <a:stretch>
            <a:fillRect/>
          </a:stretch>
        </p:blipFill>
        <p:spPr>
          <a:xfrm>
            <a:off x="0" y="-1"/>
            <a:ext cx="12192000" cy="4238369"/>
          </a:xfrm>
        </p:spPr>
      </p:pic>
      <p:sp>
        <p:nvSpPr>
          <p:cNvPr id="6" name="Rectangle 5">
            <a:extLst>
              <a:ext uri="{FF2B5EF4-FFF2-40B4-BE49-F238E27FC236}">
                <a16:creationId xmlns:a16="http://schemas.microsoft.com/office/drawing/2014/main" id="{623AA171-5D3F-5B43-B809-B5B88F19E98A}"/>
              </a:ext>
            </a:extLst>
          </p:cNvPr>
          <p:cNvSpPr/>
          <p:nvPr/>
        </p:nvSpPr>
        <p:spPr>
          <a:xfrm>
            <a:off x="172995" y="99998"/>
            <a:ext cx="11846010" cy="4102444"/>
          </a:xfrm>
          <a:prstGeom prst="rect">
            <a:avLst/>
          </a:prstGeom>
          <a:solidFill>
            <a:schemeClr val="accent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latin typeface="Lato" panose="020F0502020204030203" pitchFamily="34" charset="77"/>
            </a:endParaRPr>
          </a:p>
        </p:txBody>
      </p:sp>
      <p:cxnSp>
        <p:nvCxnSpPr>
          <p:cNvPr id="8" name="直接连接符 20" descr="e7d195523061f1c074694c8bbf98be7b1e4b015d796375963FD28840057458461C7CA0DAD340D15583DEDFC2E3241C4F392EF3A8B4D067B40CF4F149DD7E51F346B0CAB1BCCF6DB2480C67273C6C9E4C08495BA9E053F989E71ACE07A8739A520095689E208D6B809ABCF0A3D1A8395D871D965FADCA24DCB3E6A8C25AD400CC16E1D6A2735A735D">
            <a:extLst>
              <a:ext uri="{FF2B5EF4-FFF2-40B4-BE49-F238E27FC236}">
                <a16:creationId xmlns:a16="http://schemas.microsoft.com/office/drawing/2014/main" id="{318D8351-DB78-B044-A265-89EC015A932F}"/>
              </a:ext>
            </a:extLst>
          </p:cNvPr>
          <p:cNvCxnSpPr>
            <a:cxnSpLocks/>
          </p:cNvCxnSpPr>
          <p:nvPr/>
        </p:nvCxnSpPr>
        <p:spPr>
          <a:xfrm>
            <a:off x="6096000" y="3795003"/>
            <a:ext cx="0" cy="268591"/>
          </a:xfrm>
          <a:prstGeom prst="line">
            <a:avLst/>
          </a:prstGeom>
          <a:ln w="12700">
            <a:solidFill>
              <a:schemeClr val="bg1"/>
            </a:solidFill>
            <a:headEnd w="sm" len="sm"/>
            <a:tailEnd type="triangle" w="sm" len="sm"/>
          </a:ln>
        </p:spPr>
        <p:style>
          <a:lnRef idx="1">
            <a:schemeClr val="accent1"/>
          </a:lnRef>
          <a:fillRef idx="0">
            <a:schemeClr val="accent1"/>
          </a:fillRef>
          <a:effectRef idx="0">
            <a:schemeClr val="accent1"/>
          </a:effectRef>
          <a:fontRef idx="minor">
            <a:schemeClr val="tx1"/>
          </a:fontRef>
        </p:style>
      </p:cxnSp>
      <p:sp>
        <p:nvSpPr>
          <p:cNvPr id="9" name="TextBox 10" descr="e7d195523061f1c074694c8bbf98be7b1e4b015d796375963FD28840057458461C7CA0DAD340D15583DEDFC2E3241C4F392EF3A8B4D067B40CF4F149DD7E51F346B0CAB1BCCF6DB2480C67273C6C9E4C08495BA9E053F989E71ACE07A8739A520095689E208D6B809ABCF0A3D1A8395D871D965FADCA24DCB3E6A8C25AD400CC16E1D6A2735A735D">
            <a:extLst>
              <a:ext uri="{FF2B5EF4-FFF2-40B4-BE49-F238E27FC236}">
                <a16:creationId xmlns:a16="http://schemas.microsoft.com/office/drawing/2014/main" id="{2ED2685C-2FA0-9049-9C48-F6C2C62D4FFC}"/>
              </a:ext>
            </a:extLst>
          </p:cNvPr>
          <p:cNvSpPr txBox="1"/>
          <p:nvPr/>
        </p:nvSpPr>
        <p:spPr>
          <a:xfrm>
            <a:off x="2711055" y="375856"/>
            <a:ext cx="6864485"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altLang="zh-CN" sz="4000" b="1" i="0" u="none" strike="noStrike" kern="1200" cap="none" spc="0" normalizeH="0" baseline="0" dirty="0">
                <a:ln>
                  <a:noFill/>
                </a:ln>
                <a:solidFill>
                  <a:schemeClr val="bg1"/>
                </a:solidFill>
                <a:effectLst/>
                <a:uLnTx/>
                <a:uFillTx/>
                <a:latin typeface="Lato" panose="020F0502020204030203" pitchFamily="34" charset="77"/>
                <a:ea typeface="等线" panose="02010600030101010101" pitchFamily="2" charset="-122"/>
                <a:cs typeface="Segoe UI Light" panose="020B0502040204020203" pitchFamily="34" charset="0"/>
              </a:rPr>
              <a:t>LO QUE ALERTA A LOS ACCIONISTAS: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altLang="zh-CN" sz="4000" b="1" i="0" u="none" strike="noStrike" kern="1200" cap="none" spc="0" normalizeH="0" baseline="0" dirty="0">
                <a:ln>
                  <a:noFill/>
                </a:ln>
                <a:solidFill>
                  <a:schemeClr val="bg1"/>
                </a:solidFill>
                <a:effectLst/>
                <a:uLnTx/>
                <a:uFillTx/>
                <a:latin typeface="Lato" panose="020F0502020204030203" pitchFamily="34" charset="77"/>
                <a:ea typeface="等线" panose="02010600030101010101" pitchFamily="2" charset="-122"/>
                <a:cs typeface="Segoe UI Light" panose="020B0502040204020203" pitchFamily="34" charset="0"/>
              </a:rPr>
              <a:t>LA </a:t>
            </a:r>
            <a:r>
              <a:rPr kumimoji="0" lang="es-ES_tradnl" altLang="zh-CN" sz="4000" b="1" i="0" u="sng" strike="noStrike" kern="1200" cap="none" spc="0" normalizeH="0" baseline="0" dirty="0">
                <a:ln>
                  <a:noFill/>
                </a:ln>
                <a:solidFill>
                  <a:schemeClr val="bg1"/>
                </a:solidFill>
                <a:effectLst/>
                <a:uLnTx/>
                <a:uFillTx/>
                <a:latin typeface="Lato" panose="020F0502020204030203" pitchFamily="34" charset="77"/>
                <a:ea typeface="等线" panose="02010600030101010101" pitchFamily="2" charset="-122"/>
                <a:cs typeface="Segoe UI Light" panose="020B0502040204020203" pitchFamily="34" charset="0"/>
              </a:rPr>
              <a:t>DESCONFIANZA</a:t>
            </a:r>
            <a:endParaRPr kumimoji="0" lang="es-ES_tradnl" altLang="zh-CN" sz="4000" b="1" i="0" u="sng" strike="noStrike" kern="1200" cap="none" spc="0" normalizeH="0" baseline="0" dirty="0">
              <a:ln>
                <a:noFill/>
              </a:ln>
              <a:solidFill>
                <a:schemeClr val="bg1"/>
              </a:solidFill>
              <a:effectLst/>
              <a:uLnTx/>
              <a:uFillTx/>
              <a:latin typeface="Lato" panose="020F0502020204030203" pitchFamily="34" charset="77"/>
              <a:ea typeface="苹方 常规" panose="020B0300000000000000" pitchFamily="34" charset="-122"/>
              <a:cs typeface="Segoe UI Light" panose="020B0502040204020203" pitchFamily="34" charset="0"/>
            </a:endParaRPr>
          </a:p>
        </p:txBody>
      </p:sp>
      <p:sp>
        <p:nvSpPr>
          <p:cNvPr id="10" name="矩形 8" descr="e7d195523061f1c074694c8bbf98be7b1e4b015d796375963FD28840057458461C7CA0DAD340D15583DEDFC2E3241C4F392EF3A8B4D067B40CF4F149DD7E51F346B0CAB1BCCF6DB2480C67273C6C9E4C08495BA9E053F989E71ACE07A8739A520095689E208D6B809ABCF0A3D1A8395D871D965FADCA24DCB3E6A8C25AD400CC16E1D6A2735A735D">
            <a:extLst>
              <a:ext uri="{FF2B5EF4-FFF2-40B4-BE49-F238E27FC236}">
                <a16:creationId xmlns:a16="http://schemas.microsoft.com/office/drawing/2014/main" id="{F69281D6-648A-9F48-BCD2-8190B180D720}"/>
              </a:ext>
            </a:extLst>
          </p:cNvPr>
          <p:cNvSpPr/>
          <p:nvPr/>
        </p:nvSpPr>
        <p:spPr>
          <a:xfrm>
            <a:off x="2279515" y="2368155"/>
            <a:ext cx="7632970" cy="696088"/>
          </a:xfrm>
          <a:prstGeom prst="rect">
            <a:avLst/>
          </a:prstGeom>
        </p:spPr>
        <p:txBody>
          <a:bodyPr wrap="square">
            <a:spAutoFit/>
          </a:bodyPr>
          <a:lstStyle/>
          <a:p>
            <a:pPr algn="ctr">
              <a:lnSpc>
                <a:spcPct val="150000"/>
              </a:lnSpc>
            </a:pPr>
            <a:r>
              <a:rPr kumimoji="1" lang="es-ES_tradnl" sz="1400" dirty="0">
                <a:solidFill>
                  <a:schemeClr val="bg1"/>
                </a:solidFill>
                <a:latin typeface="Lato" panose="020F0502020204030203" pitchFamily="34" charset="77"/>
                <a:ea typeface="华文细黑" panose="02010600040101010101" pitchFamily="2" charset="-122"/>
              </a:rPr>
              <a:t>Esto no excluye otros asuntos que pueden ser, también, personales, pero son los asuntos que más despiertan una “guerra interna” en las sociedades, y los indeseables </a:t>
            </a:r>
            <a:r>
              <a:rPr kumimoji="1" lang="es-ES_tradnl" sz="1400" u="sng" dirty="0">
                <a:solidFill>
                  <a:schemeClr val="bg1"/>
                </a:solidFill>
                <a:latin typeface="Lato" panose="020F0502020204030203" pitchFamily="34" charset="77"/>
                <a:ea typeface="华文细黑" panose="02010600040101010101" pitchFamily="2" charset="-122"/>
              </a:rPr>
              <a:t>bloqueos</a:t>
            </a:r>
            <a:r>
              <a:rPr kumimoji="1" lang="es-ES_tradnl" sz="1400" dirty="0">
                <a:solidFill>
                  <a:schemeClr val="bg1"/>
                </a:solidFill>
                <a:latin typeface="Lato" panose="020F0502020204030203" pitchFamily="34" charset="77"/>
                <a:ea typeface="华文细黑" panose="02010600040101010101" pitchFamily="2" charset="-122"/>
              </a:rPr>
              <a:t>.</a:t>
            </a:r>
            <a:endParaRPr lang="es-ES_tradnl" sz="1400" dirty="0">
              <a:solidFill>
                <a:schemeClr val="bg1"/>
              </a:solidFill>
              <a:latin typeface="Lato" panose="020F0502020204030203" pitchFamily="34" charset="77"/>
            </a:endParaRPr>
          </a:p>
        </p:txBody>
      </p:sp>
      <p:sp>
        <p:nvSpPr>
          <p:cNvPr id="11" name="矩形 6" descr="e7d195523061f1c074694c8bbf98be7b1e4b015d796375963FD28840057458461C7CA0DAD340D15583DEDFC2E3241C4F392EF3A8B4D067B40CF4F149DD7E51F346B0CAB1BCCF6DB2480C67273C6C9E4C08495BA9E053F989E71ACE07A8739A520095689E208D6B809ABCF0A3D1A8395D871D965FADCA24DCB3E6A8C25AD400CC16E1D6A2735A735D">
            <a:extLst>
              <a:ext uri="{FF2B5EF4-FFF2-40B4-BE49-F238E27FC236}">
                <a16:creationId xmlns:a16="http://schemas.microsoft.com/office/drawing/2014/main" id="{B0C11956-9292-C94C-B339-A9D2C64B1C7F}"/>
              </a:ext>
            </a:extLst>
          </p:cNvPr>
          <p:cNvSpPr/>
          <p:nvPr/>
        </p:nvSpPr>
        <p:spPr>
          <a:xfrm>
            <a:off x="6143298" y="4309445"/>
            <a:ext cx="6048702" cy="2548556"/>
          </a:xfrm>
          <a:prstGeom prst="rect">
            <a:avLst/>
          </a:prstGeom>
          <a:gradFill>
            <a:gsLst>
              <a:gs pos="0">
                <a:schemeClr val="bg2">
                  <a:lumMod val="10000"/>
                </a:schemeClr>
              </a:gs>
              <a:gs pos="73000">
                <a:schemeClr val="tx1">
                  <a:lumMod val="75000"/>
                  <a:lumOff val="25000"/>
                </a:schemeClr>
              </a:gs>
              <a:gs pos="82000">
                <a:schemeClr val="bg2">
                  <a:lumMod val="25000"/>
                </a:schemeClr>
              </a:gs>
              <a:gs pos="100000">
                <a:schemeClr val="bg2">
                  <a:lumMod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altLang="zh-CN" sz="1800" b="0" i="0" u="none" strike="noStrike" kern="1200" cap="none" spc="0" normalizeH="0" baseline="0" dirty="0">
              <a:ln>
                <a:noFill/>
              </a:ln>
              <a:solidFill>
                <a:srgbClr val="3A3838"/>
              </a:solidFill>
              <a:effectLst/>
              <a:uLnTx/>
              <a:uFillTx/>
              <a:latin typeface="Lato" panose="020F0502020204030203" pitchFamily="34" charset="77"/>
              <a:ea typeface="等线" panose="02010600030101010101" pitchFamily="2" charset="-122"/>
            </a:endParaRPr>
          </a:p>
        </p:txBody>
      </p:sp>
      <p:sp>
        <p:nvSpPr>
          <p:cNvPr id="13" name="矩形 23" descr="e7d195523061f1c074694c8bbf98be7b1e4b015d796375963FD28840057458461C7CA0DAD340D15583DEDFC2E3241C4F392EF3A8B4D067B40CF4F149DD7E51F346B0CAB1BCCF6DB2480C67273C6C9E4C08495BA9E053F989E71ACE07A8739A520095689E208D6B809ABCF0A3D1A8395D871D965FADCA24DCB3E6A8C25AD400CC16E1D6A2735A735D">
            <a:extLst>
              <a:ext uri="{FF2B5EF4-FFF2-40B4-BE49-F238E27FC236}">
                <a16:creationId xmlns:a16="http://schemas.microsoft.com/office/drawing/2014/main" id="{6A67BBD8-7FF1-864B-AF10-2C7A24E34B79}"/>
              </a:ext>
            </a:extLst>
          </p:cNvPr>
          <p:cNvSpPr/>
          <p:nvPr/>
        </p:nvSpPr>
        <p:spPr>
          <a:xfrm>
            <a:off x="-1" y="5003800"/>
            <a:ext cx="6039895" cy="1854200"/>
          </a:xfrm>
          <a:prstGeom prst="rect">
            <a:avLst/>
          </a:prstGeom>
          <a:blipFill dpi="0" rotWithShape="1">
            <a:blip r:embed="rId4" cstate="screen">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altLang="zh-CN" sz="1800" b="0" i="0" u="none" strike="noStrike" kern="1200" cap="none" spc="0" normalizeH="0" baseline="0" dirty="0">
              <a:ln>
                <a:noFill/>
              </a:ln>
              <a:solidFill>
                <a:srgbClr val="FFFFFF"/>
              </a:solidFill>
              <a:effectLst/>
              <a:uLnTx/>
              <a:uFillTx/>
              <a:latin typeface="Lato" panose="020F0502020204030203" pitchFamily="34" charset="77"/>
              <a:ea typeface="等线" panose="02010600030101010101" pitchFamily="2" charset="-122"/>
            </a:endParaRPr>
          </a:p>
        </p:txBody>
      </p:sp>
      <p:sp>
        <p:nvSpPr>
          <p:cNvPr id="14" name="矩形 4" descr="e7d195523061f1c074694c8bbf98be7b1e4b015d796375963FD28840057458461C7CA0DAD340D15583DEDFC2E3241C4F392EF3A8B4D067B40CF4F149DD7E51F346B0CAB1BCCF6DB2480C67273C6C9E4C08495BA9E053F989E71ACE07A8739A520095689E208D6B809ABCF0A3D1A8395D871D965FADCA24DCB3E6A8C25AD400CC16E1D6A2735A735D">
            <a:extLst>
              <a:ext uri="{FF2B5EF4-FFF2-40B4-BE49-F238E27FC236}">
                <a16:creationId xmlns:a16="http://schemas.microsoft.com/office/drawing/2014/main" id="{2BA712C9-2DE1-E74E-87CD-EE5172F4972E}"/>
              </a:ext>
            </a:extLst>
          </p:cNvPr>
          <p:cNvSpPr/>
          <p:nvPr/>
        </p:nvSpPr>
        <p:spPr>
          <a:xfrm>
            <a:off x="0" y="4309444"/>
            <a:ext cx="6039894" cy="2548556"/>
          </a:xfrm>
          <a:prstGeom prst="rect">
            <a:avLst/>
          </a:prstGeom>
          <a:gradFill flip="none" rotWithShape="1">
            <a:gsLst>
              <a:gs pos="0">
                <a:schemeClr val="tx1"/>
              </a:gs>
              <a:gs pos="100000">
                <a:schemeClr val="tx1">
                  <a:alpha val="79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altLang="zh-CN" sz="1800" b="0" i="0" u="none" strike="noStrike" kern="1200" cap="none" spc="0" normalizeH="0" baseline="0" dirty="0">
              <a:ln>
                <a:noFill/>
              </a:ln>
              <a:solidFill>
                <a:srgbClr val="FFFFFF"/>
              </a:solidFill>
              <a:effectLst/>
              <a:uLnTx/>
              <a:uFillTx/>
              <a:latin typeface="Lato" panose="020F0502020204030203" pitchFamily="34" charset="77"/>
              <a:ea typeface="等线" panose="02010600030101010101" pitchFamily="2" charset="-122"/>
            </a:endParaRPr>
          </a:p>
        </p:txBody>
      </p:sp>
      <p:sp>
        <p:nvSpPr>
          <p:cNvPr id="23" name="矩形 23" descr="e7d195523061f1c074694c8bbf98be7b1e4b015d796375963FD28840057458461C7CA0DAD340D15583DEDFC2E3241C4F392EF3A8B4D067B40CF4F149DD7E51F346B0CAB1BCCF6DB2480C67273C6C9E4C08495BA9E053F989E71ACE07A8739A520095689E208D6B809ABCF0A3D1A8395D871D965FADCA24DCB3E6A8C25AD400CC16E1D6A2735A735D">
            <a:extLst>
              <a:ext uri="{FF2B5EF4-FFF2-40B4-BE49-F238E27FC236}">
                <a16:creationId xmlns:a16="http://schemas.microsoft.com/office/drawing/2014/main" id="{8CB99A5A-6855-8A41-95A1-AC00ABD432DB}"/>
              </a:ext>
            </a:extLst>
          </p:cNvPr>
          <p:cNvSpPr/>
          <p:nvPr/>
        </p:nvSpPr>
        <p:spPr>
          <a:xfrm>
            <a:off x="733221" y="4522400"/>
            <a:ext cx="4573450" cy="400110"/>
          </a:xfrm>
          <a:prstGeom prst="rect">
            <a:avLst/>
          </a:prstGeom>
        </p:spPr>
        <p:txBody>
          <a:bodyPr wrap="square">
            <a:spAutoFit/>
          </a:bodyPr>
          <a:lstStyle/>
          <a:p>
            <a:r>
              <a:rPr lang="es-ES_tradnl" sz="2000" dirty="0">
                <a:solidFill>
                  <a:schemeClr val="bg1"/>
                </a:solidFill>
                <a:latin typeface="Lato" panose="020F0502020204030203" pitchFamily="34" charset="77"/>
              </a:rPr>
              <a:t>Desde lo </a:t>
            </a:r>
            <a:r>
              <a:rPr lang="es-ES_tradnl" sz="2000" b="1" dirty="0">
                <a:solidFill>
                  <a:schemeClr val="bg1"/>
                </a:solidFill>
                <a:latin typeface="Lato" panose="020F0502020204030203" pitchFamily="34" charset="77"/>
              </a:rPr>
              <a:t>económico</a:t>
            </a:r>
            <a:r>
              <a:rPr lang="es-ES_tradnl" sz="2000" dirty="0">
                <a:solidFill>
                  <a:schemeClr val="bg1"/>
                </a:solidFill>
                <a:latin typeface="Lato" panose="020F0502020204030203" pitchFamily="34" charset="77"/>
              </a:rPr>
              <a:t>…</a:t>
            </a:r>
          </a:p>
        </p:txBody>
      </p:sp>
      <p:sp>
        <p:nvSpPr>
          <p:cNvPr id="24" name="矩形 25" descr="e7d195523061f1c074694c8bbf98be7b1e4b015d796375963FD28840057458461C7CA0DAD340D15583DEDFC2E3241C4F392EF3A8B4D067B40CF4F149DD7E51F346B0CAB1BCCF6DB2480C67273C6C9E4C08495BA9E053F989E71ACE07A8739A520095689E208D6B809ABCF0A3D1A8395D871D965FADCA24DCB3E6A8C25AD400CC16E1D6A2735A735D">
            <a:extLst>
              <a:ext uri="{FF2B5EF4-FFF2-40B4-BE49-F238E27FC236}">
                <a16:creationId xmlns:a16="http://schemas.microsoft.com/office/drawing/2014/main" id="{E65F4DEA-53CF-D14E-A07F-60BA342D17EC}"/>
              </a:ext>
            </a:extLst>
          </p:cNvPr>
          <p:cNvSpPr/>
          <p:nvPr/>
        </p:nvSpPr>
        <p:spPr>
          <a:xfrm>
            <a:off x="345990" y="5217804"/>
            <a:ext cx="5492888" cy="1384995"/>
          </a:xfrm>
          <a:prstGeom prst="rect">
            <a:avLst/>
          </a:prstGeom>
        </p:spPr>
        <p:txBody>
          <a:bodyPr wrap="square">
            <a:spAutoFit/>
          </a:bodyPr>
          <a:lstStyle/>
          <a:p>
            <a:r>
              <a:rPr kumimoji="1" lang="es-ES_tradnl" altLang="zh-CN" sz="1400" dirty="0">
                <a:solidFill>
                  <a:schemeClr val="bg1"/>
                </a:solidFill>
                <a:latin typeface="Lato" panose="020F0502020204030203" pitchFamily="34" charset="77"/>
                <a:ea typeface="华文细黑" panose="02010600040101010101" pitchFamily="2" charset="-122"/>
                <a:cs typeface="华文细黑"/>
              </a:rPr>
              <a:t>Un bajo rendimiento financiero.</a:t>
            </a:r>
          </a:p>
          <a:p>
            <a:endParaRPr kumimoji="1" lang="es-ES_tradnl" sz="1400" dirty="0">
              <a:solidFill>
                <a:schemeClr val="bg1"/>
              </a:solidFill>
              <a:latin typeface="Lato" panose="020F0502020204030203" pitchFamily="34" charset="77"/>
              <a:ea typeface="华文细黑" panose="02010600040101010101" pitchFamily="2" charset="-122"/>
            </a:endParaRPr>
          </a:p>
          <a:p>
            <a:r>
              <a:rPr kumimoji="1" lang="es-ES_tradnl" sz="1400" dirty="0">
                <a:solidFill>
                  <a:schemeClr val="bg1"/>
                </a:solidFill>
                <a:latin typeface="Lato" panose="020F0502020204030203" pitchFamily="34" charset="77"/>
                <a:ea typeface="华文细黑" panose="02010600040101010101" pitchFamily="2" charset="-122"/>
              </a:rPr>
              <a:t>La falta de gestión o de aprovechamiento de oportunidades que ofrezcan los accionistas.</a:t>
            </a:r>
          </a:p>
          <a:p>
            <a:endParaRPr kumimoji="1" lang="es-ES_tradnl" sz="1400" dirty="0">
              <a:solidFill>
                <a:schemeClr val="bg1"/>
              </a:solidFill>
              <a:latin typeface="Lato" panose="020F0502020204030203" pitchFamily="34" charset="77"/>
              <a:ea typeface="华文细黑" panose="02010600040101010101" pitchFamily="2" charset="-122"/>
            </a:endParaRPr>
          </a:p>
          <a:p>
            <a:r>
              <a:rPr kumimoji="1" lang="es-ES_tradnl" sz="1400" dirty="0">
                <a:solidFill>
                  <a:schemeClr val="bg1"/>
                </a:solidFill>
                <a:latin typeface="Lato" panose="020F0502020204030203" pitchFamily="34" charset="77"/>
                <a:ea typeface="华文细黑" panose="02010600040101010101" pitchFamily="2" charset="-122"/>
              </a:rPr>
              <a:t>Que nunca se repartan utilidades.</a:t>
            </a:r>
            <a:endParaRPr lang="es-ES_tradnl" sz="1400" dirty="0">
              <a:solidFill>
                <a:schemeClr val="bg1"/>
              </a:solidFill>
              <a:latin typeface="Lato" panose="020F0502020204030203" pitchFamily="34" charset="77"/>
            </a:endParaRPr>
          </a:p>
        </p:txBody>
      </p:sp>
      <p:sp>
        <p:nvSpPr>
          <p:cNvPr id="2" name="矩形 4" descr="e7d195523061f1c074694c8bbf98be7b1e4b015d796375963FD28840057458461C7CA0DAD340D15583DEDFC2E3241C4F392EF3A8B4D067B40CF4F149DD7E51F346B0CAB1BCCF6DB2480C67273C6C9E4C08495BA9E053F989E71ACE07A8739A520095689E208D6B809ABCF0A3D1A8395D871D965FADCA24DCB3E6A8C25AD400CC16E1D6A2735A735D">
            <a:extLst>
              <a:ext uri="{FF2B5EF4-FFF2-40B4-BE49-F238E27FC236}">
                <a16:creationId xmlns:a16="http://schemas.microsoft.com/office/drawing/2014/main" id="{B4910DC4-F984-720C-4A6A-1B97586DBBB1}"/>
              </a:ext>
            </a:extLst>
          </p:cNvPr>
          <p:cNvSpPr/>
          <p:nvPr/>
        </p:nvSpPr>
        <p:spPr>
          <a:xfrm>
            <a:off x="6143298" y="4309444"/>
            <a:ext cx="6039894" cy="701482"/>
          </a:xfrm>
          <a:prstGeom prst="rect">
            <a:avLst/>
          </a:prstGeom>
          <a:gradFill flip="none" rotWithShape="1">
            <a:gsLst>
              <a:gs pos="0">
                <a:schemeClr val="tx1"/>
              </a:gs>
              <a:gs pos="100000">
                <a:schemeClr val="tx1">
                  <a:alpha val="79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altLang="zh-CN" sz="1800" b="0" i="0" u="none" strike="noStrike" kern="1200" cap="none" spc="0" normalizeH="0" baseline="0" dirty="0">
              <a:ln>
                <a:noFill/>
              </a:ln>
              <a:solidFill>
                <a:srgbClr val="FFFFFF"/>
              </a:solidFill>
              <a:effectLst/>
              <a:uLnTx/>
              <a:uFillTx/>
              <a:latin typeface="Lato" panose="020F0502020204030203" pitchFamily="34" charset="77"/>
              <a:ea typeface="等线" panose="02010600030101010101" pitchFamily="2" charset="-122"/>
            </a:endParaRPr>
          </a:p>
        </p:txBody>
      </p:sp>
      <p:sp>
        <p:nvSpPr>
          <p:cNvPr id="29" name="矩形 25" descr="e7d195523061f1c074694c8bbf98be7b1e4b015d796375963FD28840057458461C7CA0DAD340D15583DEDFC2E3241C4F392EF3A8B4D067B40CF4F149DD7E51F346B0CAB1BCCF6DB2480C67273C6C9E4C08495BA9E053F989E71ACE07A8739A520095689E208D6B809ABCF0A3D1A8395D871D965FADCA24DCB3E6A8C25AD400CC16E1D6A2735A735D">
            <a:extLst>
              <a:ext uri="{FF2B5EF4-FFF2-40B4-BE49-F238E27FC236}">
                <a16:creationId xmlns:a16="http://schemas.microsoft.com/office/drawing/2014/main" id="{30064E7F-414B-EE40-ADBA-6E80A50DCCA9}"/>
              </a:ext>
            </a:extLst>
          </p:cNvPr>
          <p:cNvSpPr/>
          <p:nvPr/>
        </p:nvSpPr>
        <p:spPr>
          <a:xfrm>
            <a:off x="6479893" y="5217804"/>
            <a:ext cx="5366117" cy="1169551"/>
          </a:xfrm>
          <a:prstGeom prst="rect">
            <a:avLst/>
          </a:prstGeom>
        </p:spPr>
        <p:txBody>
          <a:bodyPr wrap="square">
            <a:spAutoFit/>
          </a:bodyPr>
          <a:lstStyle/>
          <a:p>
            <a:r>
              <a:rPr kumimoji="1" lang="es-ES_tradnl" altLang="zh-CN" sz="1400" dirty="0">
                <a:solidFill>
                  <a:schemeClr val="bg1"/>
                </a:solidFill>
                <a:latin typeface="Lato" panose="020F0502020204030203" pitchFamily="34" charset="77"/>
                <a:ea typeface="华文细黑" panose="02010600040101010101" pitchFamily="2" charset="-122"/>
                <a:cs typeface="华文细黑"/>
              </a:rPr>
              <a:t>Falta de comunicación o comunicación incompleta.</a:t>
            </a:r>
          </a:p>
          <a:p>
            <a:endParaRPr kumimoji="1" lang="es-ES_tradnl" sz="1400" dirty="0">
              <a:solidFill>
                <a:schemeClr val="bg1"/>
              </a:solidFill>
              <a:latin typeface="Lato" panose="020F0502020204030203" pitchFamily="34" charset="77"/>
              <a:ea typeface="华文细黑" panose="02010600040101010101" pitchFamily="2" charset="-122"/>
            </a:endParaRPr>
          </a:p>
          <a:p>
            <a:r>
              <a:rPr kumimoji="1" lang="es-ES_tradnl" sz="1400" dirty="0">
                <a:solidFill>
                  <a:schemeClr val="bg1"/>
                </a:solidFill>
                <a:latin typeface="Lato" panose="020F0502020204030203" pitchFamily="34" charset="77"/>
                <a:ea typeface="华文细黑" panose="02010600040101010101" pitchFamily="2" charset="-122"/>
              </a:rPr>
              <a:t>Demoras en las respuestas o ignorar a los accionistas.</a:t>
            </a:r>
          </a:p>
          <a:p>
            <a:endParaRPr kumimoji="1" lang="es-ES_tradnl" sz="1400" dirty="0">
              <a:solidFill>
                <a:schemeClr val="bg1"/>
              </a:solidFill>
              <a:latin typeface="Lato" panose="020F0502020204030203" pitchFamily="34" charset="77"/>
              <a:ea typeface="华文细黑" panose="02010600040101010101" pitchFamily="2" charset="-122"/>
            </a:endParaRPr>
          </a:p>
          <a:p>
            <a:r>
              <a:rPr kumimoji="1" lang="es-ES_tradnl" sz="1400" dirty="0">
                <a:solidFill>
                  <a:schemeClr val="bg1"/>
                </a:solidFill>
                <a:latin typeface="Lato" panose="020F0502020204030203" pitchFamily="34" charset="77"/>
                <a:ea typeface="华文细黑" panose="02010600040101010101" pitchFamily="2" charset="-122"/>
              </a:rPr>
              <a:t>Debilidad en el gobierno y en la estructura.</a:t>
            </a:r>
            <a:endParaRPr lang="es-ES_tradnl" sz="1400" dirty="0">
              <a:solidFill>
                <a:schemeClr val="bg1"/>
              </a:solidFill>
              <a:latin typeface="Lato" panose="020F0502020204030203" pitchFamily="34" charset="77"/>
            </a:endParaRPr>
          </a:p>
        </p:txBody>
      </p:sp>
      <p:sp>
        <p:nvSpPr>
          <p:cNvPr id="25" name="矩形 23" descr="e7d195523061f1c074694c8bbf98be7b1e4b015d796375963FD28840057458461C7CA0DAD340D15583DEDFC2E3241C4F392EF3A8B4D067B40CF4F149DD7E51F346B0CAB1BCCF6DB2480C67273C6C9E4C08495BA9E053F989E71ACE07A8739A520095689E208D6B809ABCF0A3D1A8395D871D965FADCA24DCB3E6A8C25AD400CC16E1D6A2735A735D">
            <a:extLst>
              <a:ext uri="{FF2B5EF4-FFF2-40B4-BE49-F238E27FC236}">
                <a16:creationId xmlns:a16="http://schemas.microsoft.com/office/drawing/2014/main" id="{6A48FE03-A7E0-4044-8962-B6D2B91596BC}"/>
              </a:ext>
            </a:extLst>
          </p:cNvPr>
          <p:cNvSpPr/>
          <p:nvPr/>
        </p:nvSpPr>
        <p:spPr>
          <a:xfrm>
            <a:off x="6773115" y="4522400"/>
            <a:ext cx="4573450" cy="400110"/>
          </a:xfrm>
          <a:prstGeom prst="rect">
            <a:avLst/>
          </a:prstGeom>
        </p:spPr>
        <p:txBody>
          <a:bodyPr wrap="square">
            <a:spAutoFit/>
          </a:bodyPr>
          <a:lstStyle/>
          <a:p>
            <a:r>
              <a:rPr lang="es-ES_tradnl" sz="2000" dirty="0">
                <a:solidFill>
                  <a:schemeClr val="bg1"/>
                </a:solidFill>
                <a:latin typeface="Lato" panose="020F0502020204030203" pitchFamily="34" charset="77"/>
              </a:rPr>
              <a:t>Desde lo “</a:t>
            </a:r>
            <a:r>
              <a:rPr lang="es-ES_tradnl" sz="2000" b="1" dirty="0">
                <a:solidFill>
                  <a:schemeClr val="bg1"/>
                </a:solidFill>
                <a:latin typeface="Lato" panose="020F0502020204030203" pitchFamily="34" charset="77"/>
              </a:rPr>
              <a:t>político</a:t>
            </a:r>
            <a:r>
              <a:rPr lang="es-ES_tradnl" sz="2000" dirty="0">
                <a:solidFill>
                  <a:schemeClr val="bg1"/>
                </a:solidFill>
                <a:latin typeface="Lato" panose="020F0502020204030203" pitchFamily="34" charset="77"/>
              </a:rPr>
              <a:t>”…</a:t>
            </a:r>
          </a:p>
        </p:txBody>
      </p:sp>
      <p:pic>
        <p:nvPicPr>
          <p:cNvPr id="3" name="Imagen 2">
            <a:extLst>
              <a:ext uri="{FF2B5EF4-FFF2-40B4-BE49-F238E27FC236}">
                <a16:creationId xmlns:a16="http://schemas.microsoft.com/office/drawing/2014/main" id="{345EE87C-D27E-6100-719D-6EF8C3975CCB}"/>
              </a:ext>
            </a:extLst>
          </p:cNvPr>
          <p:cNvPicPr>
            <a:picLocks noChangeAspect="1"/>
          </p:cNvPicPr>
          <p:nvPr/>
        </p:nvPicPr>
        <p:blipFill>
          <a:blip r:embed="rId6"/>
          <a:stretch>
            <a:fillRect/>
          </a:stretch>
        </p:blipFill>
        <p:spPr>
          <a:xfrm>
            <a:off x="5801204" y="3160785"/>
            <a:ext cx="589592" cy="551330"/>
          </a:xfrm>
          <a:prstGeom prst="rect">
            <a:avLst/>
          </a:prstGeom>
        </p:spPr>
      </p:pic>
      <p:sp>
        <p:nvSpPr>
          <p:cNvPr id="5" name="CuadroTexto 4">
            <a:extLst>
              <a:ext uri="{FF2B5EF4-FFF2-40B4-BE49-F238E27FC236}">
                <a16:creationId xmlns:a16="http://schemas.microsoft.com/office/drawing/2014/main" id="{5A45EE2F-8182-7FEC-6691-D0C88CF2CE5F}"/>
              </a:ext>
            </a:extLst>
          </p:cNvPr>
          <p:cNvSpPr txBox="1"/>
          <p:nvPr/>
        </p:nvSpPr>
        <p:spPr>
          <a:xfrm>
            <a:off x="608264" y="2452899"/>
            <a:ext cx="1498256" cy="707886"/>
          </a:xfrm>
          <a:prstGeom prst="rect">
            <a:avLst/>
          </a:prstGeom>
          <a:noFill/>
        </p:spPr>
        <p:txBody>
          <a:bodyPr wrap="square">
            <a:spAutoFit/>
          </a:bodyPr>
          <a:lstStyle/>
          <a:p>
            <a:r>
              <a:rPr lang="es-ES_tradnl" sz="800" dirty="0">
                <a:solidFill>
                  <a:schemeClr val="accent2">
                    <a:lumMod val="75000"/>
                  </a:schemeClr>
                </a:solidFill>
                <a:hlinkClick r:id="rId7">
                  <a:extLst>
                    <a:ext uri="{A12FA001-AC4F-418D-AE19-62706E023703}">
                      <ahyp:hlinkClr xmlns:ahyp="http://schemas.microsoft.com/office/drawing/2018/hyperlinkcolor" val="tx"/>
                    </a:ext>
                  </a:extLst>
                </a:hlinkClick>
              </a:rPr>
              <a:t>https://www.asuntoslegales.com.co/analisis/diego-marquez-arango-2610779/sobre-los-indeseables-bloqueos-societarios-3402981</a:t>
            </a:r>
            <a:endParaRPr lang="es-ES_tradnl" sz="800" dirty="0">
              <a:solidFill>
                <a:schemeClr val="accent2">
                  <a:lumMod val="75000"/>
                </a:schemeClr>
              </a:solidFill>
            </a:endParaRPr>
          </a:p>
        </p:txBody>
      </p:sp>
      <p:grpSp>
        <p:nvGrpSpPr>
          <p:cNvPr id="7" name="组合 1174">
            <a:extLst>
              <a:ext uri="{FF2B5EF4-FFF2-40B4-BE49-F238E27FC236}">
                <a16:creationId xmlns:a16="http://schemas.microsoft.com/office/drawing/2014/main" id="{8194246A-769B-F4B6-3B4E-F2E88F33B5F3}"/>
              </a:ext>
            </a:extLst>
          </p:cNvPr>
          <p:cNvGrpSpPr/>
          <p:nvPr/>
        </p:nvGrpSpPr>
        <p:grpSpPr>
          <a:xfrm>
            <a:off x="1189481" y="1728873"/>
            <a:ext cx="335821" cy="455085"/>
            <a:chOff x="2449513" y="2233613"/>
            <a:chExt cx="509588" cy="690563"/>
          </a:xfrm>
        </p:grpSpPr>
        <p:sp>
          <p:nvSpPr>
            <p:cNvPr id="15" name="Oval 112">
              <a:extLst>
                <a:ext uri="{FF2B5EF4-FFF2-40B4-BE49-F238E27FC236}">
                  <a16:creationId xmlns:a16="http://schemas.microsoft.com/office/drawing/2014/main" id="{6234769A-D658-4F15-E534-9C218FD3FAF6}"/>
                </a:ext>
              </a:extLst>
            </p:cNvPr>
            <p:cNvSpPr>
              <a:spLocks noChangeArrowheads="1"/>
            </p:cNvSpPr>
            <p:nvPr/>
          </p:nvSpPr>
          <p:spPr bwMode="auto">
            <a:xfrm>
              <a:off x="2628900" y="2413001"/>
              <a:ext cx="149225" cy="150813"/>
            </a:xfrm>
            <a:prstGeom prst="ellipse">
              <a:avLst/>
            </a:prstGeom>
            <a:noFill/>
            <a:ln w="19050" cap="rnd">
              <a:solidFill>
                <a:schemeClr val="bg1"/>
              </a:solidFill>
              <a:prstDash val="solid"/>
              <a:round/>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16" name="Freeform 113">
              <a:extLst>
                <a:ext uri="{FF2B5EF4-FFF2-40B4-BE49-F238E27FC236}">
                  <a16:creationId xmlns:a16="http://schemas.microsoft.com/office/drawing/2014/main" id="{ECE19405-1087-84C5-0BD7-77E7BCE81E45}"/>
                </a:ext>
              </a:extLst>
            </p:cNvPr>
            <p:cNvSpPr>
              <a:spLocks/>
            </p:cNvSpPr>
            <p:nvPr/>
          </p:nvSpPr>
          <p:spPr bwMode="auto">
            <a:xfrm>
              <a:off x="2449513" y="2233613"/>
              <a:ext cx="509588" cy="690563"/>
            </a:xfrm>
            <a:custGeom>
              <a:avLst/>
              <a:gdLst>
                <a:gd name="T0" fmla="*/ 97 w 136"/>
                <a:gd name="T1" fmla="*/ 129 h 184"/>
                <a:gd name="T2" fmla="*/ 68 w 136"/>
                <a:gd name="T3" fmla="*/ 184 h 184"/>
                <a:gd name="T4" fmla="*/ 40 w 136"/>
                <a:gd name="T5" fmla="*/ 129 h 184"/>
                <a:gd name="T6" fmla="*/ 0 w 136"/>
                <a:gd name="T7" fmla="*/ 68 h 184"/>
                <a:gd name="T8" fmla="*/ 68 w 136"/>
                <a:gd name="T9" fmla="*/ 0 h 184"/>
                <a:gd name="T10" fmla="*/ 136 w 136"/>
                <a:gd name="T11" fmla="*/ 68 h 184"/>
                <a:gd name="T12" fmla="*/ 97 w 136"/>
                <a:gd name="T13" fmla="*/ 129 h 184"/>
              </a:gdLst>
              <a:ahLst/>
              <a:cxnLst>
                <a:cxn ang="0">
                  <a:pos x="T0" y="T1"/>
                </a:cxn>
                <a:cxn ang="0">
                  <a:pos x="T2" y="T3"/>
                </a:cxn>
                <a:cxn ang="0">
                  <a:pos x="T4" y="T5"/>
                </a:cxn>
                <a:cxn ang="0">
                  <a:pos x="T6" y="T7"/>
                </a:cxn>
                <a:cxn ang="0">
                  <a:pos x="T8" y="T9"/>
                </a:cxn>
                <a:cxn ang="0">
                  <a:pos x="T10" y="T11"/>
                </a:cxn>
                <a:cxn ang="0">
                  <a:pos x="T12" y="T13"/>
                </a:cxn>
              </a:cxnLst>
              <a:rect l="0" t="0" r="r" b="b"/>
              <a:pathLst>
                <a:path w="136" h="184">
                  <a:moveTo>
                    <a:pt x="97" y="129"/>
                  </a:moveTo>
                  <a:cubicBezTo>
                    <a:pt x="68" y="184"/>
                    <a:pt x="68" y="184"/>
                    <a:pt x="68" y="184"/>
                  </a:cubicBezTo>
                  <a:cubicBezTo>
                    <a:pt x="40" y="129"/>
                    <a:pt x="40" y="129"/>
                    <a:pt x="40" y="129"/>
                  </a:cubicBezTo>
                  <a:cubicBezTo>
                    <a:pt x="16" y="119"/>
                    <a:pt x="0" y="95"/>
                    <a:pt x="0" y="68"/>
                  </a:cubicBezTo>
                  <a:cubicBezTo>
                    <a:pt x="0" y="30"/>
                    <a:pt x="31" y="0"/>
                    <a:pt x="68" y="0"/>
                  </a:cubicBezTo>
                  <a:cubicBezTo>
                    <a:pt x="106" y="0"/>
                    <a:pt x="136" y="30"/>
                    <a:pt x="136" y="68"/>
                  </a:cubicBezTo>
                  <a:cubicBezTo>
                    <a:pt x="136" y="95"/>
                    <a:pt x="120" y="119"/>
                    <a:pt x="97" y="129"/>
                  </a:cubicBezTo>
                  <a:close/>
                </a:path>
              </a:pathLst>
            </a:custGeom>
            <a:noFill/>
            <a:ln w="19050" cap="rnd">
              <a:solidFill>
                <a:schemeClr val="bg1"/>
              </a:solidFill>
              <a:prstDash val="solid"/>
              <a:round/>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grpSp>
    </p:spTree>
    <p:extLst>
      <p:ext uri="{BB962C8B-B14F-4D97-AF65-F5344CB8AC3E}">
        <p14:creationId xmlns:p14="http://schemas.microsoft.com/office/powerpoint/2010/main" val="35861789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CB5F2CBC-E12E-ABC7-BD38-41F24E4FB3E9}"/>
              </a:ext>
            </a:extLst>
          </p:cNvPr>
          <p:cNvPicPr>
            <a:picLocks noChangeAspect="1"/>
          </p:cNvPicPr>
          <p:nvPr/>
        </p:nvPicPr>
        <p:blipFill>
          <a:blip r:embed="rId2"/>
          <a:stretch>
            <a:fillRect/>
          </a:stretch>
        </p:blipFill>
        <p:spPr>
          <a:xfrm>
            <a:off x="2429025" y="0"/>
            <a:ext cx="7333950" cy="6858000"/>
          </a:xfrm>
          <a:prstGeom prst="rect">
            <a:avLst/>
          </a:prstGeom>
        </p:spPr>
      </p:pic>
      <p:sp>
        <p:nvSpPr>
          <p:cNvPr id="25" name="Rectangle 24">
            <a:extLst>
              <a:ext uri="{FF2B5EF4-FFF2-40B4-BE49-F238E27FC236}">
                <a16:creationId xmlns:a16="http://schemas.microsoft.com/office/drawing/2014/main" id="{0D4E2B8A-6926-1A4B-94AC-C306A60C09F4}"/>
              </a:ext>
            </a:extLst>
          </p:cNvPr>
          <p:cNvSpPr/>
          <p:nvPr/>
        </p:nvSpPr>
        <p:spPr>
          <a:xfrm>
            <a:off x="0" y="0"/>
            <a:ext cx="12192000" cy="6858000"/>
          </a:xfrm>
          <a:prstGeom prst="rect">
            <a:avLst/>
          </a:prstGeom>
          <a:solidFill>
            <a:schemeClr val="accent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latin typeface="Lato" panose="020F0502020204030203" pitchFamily="34" charset="77"/>
            </a:endParaRPr>
          </a:p>
        </p:txBody>
      </p:sp>
      <p:sp>
        <p:nvSpPr>
          <p:cNvPr id="11" name="矩形 10" descr="e7d195523061f1c074694c8bbf98be7b1e4b015d796375963FD28840057458461C7CA0DAD340D15583DEDFC2E3241C4F392EF3A8B4D067B40CF4F149DD7E51F346B0CAB1BCCF6DB2480C67273C6C9E4C08495BA9E053F989E71ACE07A8739A520095689E208D6B809ABCF0A3D1A8395D871D965FADCA24DCB3E6A8C25AD400CC16E1D6A2735A735D">
            <a:extLst>
              <a:ext uri="{FF2B5EF4-FFF2-40B4-BE49-F238E27FC236}">
                <a16:creationId xmlns:a16="http://schemas.microsoft.com/office/drawing/2014/main" id="{1D9ACA11-DFBA-4FFB-9A94-62D6E80A20A0}"/>
              </a:ext>
            </a:extLst>
          </p:cNvPr>
          <p:cNvSpPr/>
          <p:nvPr/>
        </p:nvSpPr>
        <p:spPr>
          <a:xfrm>
            <a:off x="1055688" y="2603499"/>
            <a:ext cx="3092450" cy="3389527"/>
          </a:xfrm>
          <a:prstGeom prst="rect">
            <a:avLst/>
          </a:prstGeom>
          <a:solidFill>
            <a:schemeClr val="bg1">
              <a:lumMod val="9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altLang="zh-CN" sz="1800" b="0" i="0" u="none" strike="noStrike" kern="1200" cap="none" spc="0" normalizeH="0" baseline="0" dirty="0">
              <a:ln>
                <a:noFill/>
              </a:ln>
              <a:solidFill>
                <a:srgbClr val="FFFFFF"/>
              </a:solidFill>
              <a:effectLst/>
              <a:uLnTx/>
              <a:uFillTx/>
              <a:latin typeface="Lato" panose="020F0502020204030203" pitchFamily="34" charset="77"/>
              <a:ea typeface="等线" panose="02010600030101010101" pitchFamily="2" charset="-122"/>
            </a:endParaRPr>
          </a:p>
        </p:txBody>
      </p:sp>
      <p:sp>
        <p:nvSpPr>
          <p:cNvPr id="12" name="矩形 11" descr="e7d195523061f1c074694c8bbf98be7b1e4b015d796375963FD28840057458461C7CA0DAD340D15583DEDFC2E3241C4F392EF3A8B4D067B40CF4F149DD7E51F346B0CAB1BCCF6DB2480C67273C6C9E4C08495BA9E053F989E71ACE07A8739A520095689E208D6B809ABCF0A3D1A8395D871D965FADCA24DCB3E6A8C25AD400CC16E1D6A2735A735D">
            <a:extLst>
              <a:ext uri="{FF2B5EF4-FFF2-40B4-BE49-F238E27FC236}">
                <a16:creationId xmlns:a16="http://schemas.microsoft.com/office/drawing/2014/main" id="{2E670B5D-2B1D-4DDF-AE06-B2FC44B387EB}"/>
              </a:ext>
            </a:extLst>
          </p:cNvPr>
          <p:cNvSpPr/>
          <p:nvPr/>
        </p:nvSpPr>
        <p:spPr>
          <a:xfrm>
            <a:off x="4549775" y="2603499"/>
            <a:ext cx="3092450" cy="3389527"/>
          </a:xfrm>
          <a:prstGeom prst="rect">
            <a:avLst/>
          </a:prstGeom>
          <a:solidFill>
            <a:schemeClr val="bg1"/>
          </a:solidFill>
          <a:ln>
            <a:noFill/>
          </a:ln>
          <a:effectLst>
            <a:outerShdw blurRad="254000" dist="1143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altLang="zh-CN" sz="1800" b="0" i="0" u="none" strike="noStrike" kern="1200" cap="none" spc="0" normalizeH="0" baseline="0" dirty="0">
              <a:ln>
                <a:noFill/>
              </a:ln>
              <a:solidFill>
                <a:srgbClr val="FFFFFF"/>
              </a:solidFill>
              <a:effectLst/>
              <a:uLnTx/>
              <a:uFillTx/>
              <a:latin typeface="Lato" panose="020F0502020204030203" pitchFamily="34" charset="77"/>
              <a:ea typeface="等线" panose="02010600030101010101" pitchFamily="2" charset="-122"/>
            </a:endParaRPr>
          </a:p>
        </p:txBody>
      </p:sp>
      <p:sp>
        <p:nvSpPr>
          <p:cNvPr id="13" name="矩形 12" descr="e7d195523061f1c074694c8bbf98be7b1e4b015d796375963FD28840057458461C7CA0DAD340D15583DEDFC2E3241C4F392EF3A8B4D067B40CF4F149DD7E51F346B0CAB1BCCF6DB2480C67273C6C9E4C08495BA9E053F989E71ACE07A8739A520095689E208D6B809ABCF0A3D1A8395D871D965FADCA24DCB3E6A8C25AD400CC16E1D6A2735A735D">
            <a:extLst>
              <a:ext uri="{FF2B5EF4-FFF2-40B4-BE49-F238E27FC236}">
                <a16:creationId xmlns:a16="http://schemas.microsoft.com/office/drawing/2014/main" id="{F37801BC-8EE2-4DB9-A954-4F645E6711E9}"/>
              </a:ext>
            </a:extLst>
          </p:cNvPr>
          <p:cNvSpPr/>
          <p:nvPr/>
        </p:nvSpPr>
        <p:spPr>
          <a:xfrm>
            <a:off x="8043862" y="2603499"/>
            <a:ext cx="3092450" cy="3389527"/>
          </a:xfrm>
          <a:prstGeom prst="rect">
            <a:avLst/>
          </a:prstGeom>
          <a:solidFill>
            <a:schemeClr val="bg1">
              <a:lumMod val="9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altLang="zh-CN" sz="1800" b="0" i="0" u="none" strike="noStrike" kern="1200" cap="none" spc="0" normalizeH="0" baseline="0" dirty="0">
              <a:ln>
                <a:noFill/>
              </a:ln>
              <a:solidFill>
                <a:srgbClr val="FFFFFF"/>
              </a:solidFill>
              <a:effectLst/>
              <a:uLnTx/>
              <a:uFillTx/>
              <a:latin typeface="Lato" panose="020F0502020204030203" pitchFamily="34" charset="77"/>
              <a:ea typeface="等线" panose="02010600030101010101" pitchFamily="2" charset="-122"/>
            </a:endParaRPr>
          </a:p>
        </p:txBody>
      </p:sp>
      <p:sp>
        <p:nvSpPr>
          <p:cNvPr id="24" name="矩形 23" descr="e7d195523061f1c074694c8bbf98be7b1e4b015d796375963FD28840057458461C7CA0DAD340D15583DEDFC2E3241C4F392EF3A8B4D067B40CF4F149DD7E51F346B0CAB1BCCF6DB2480C67273C6C9E4C08495BA9E053F989E71ACE07A8739A520095689E208D6B809ABCF0A3D1A8395D871D965FADCA24DCB3E6A8C25AD400CC16E1D6A2735A735D">
            <a:extLst>
              <a:ext uri="{FF2B5EF4-FFF2-40B4-BE49-F238E27FC236}">
                <a16:creationId xmlns:a16="http://schemas.microsoft.com/office/drawing/2014/main" id="{28C5ED08-7D5D-4742-9F67-F4CF28DACEE5}"/>
              </a:ext>
            </a:extLst>
          </p:cNvPr>
          <p:cNvSpPr/>
          <p:nvPr/>
        </p:nvSpPr>
        <p:spPr>
          <a:xfrm>
            <a:off x="1319922" y="3244334"/>
            <a:ext cx="2672969" cy="369332"/>
          </a:xfrm>
          <a:prstGeom prst="rect">
            <a:avLst/>
          </a:prstGeom>
        </p:spPr>
        <p:txBody>
          <a:bodyPr wrap="square">
            <a:spAutoFit/>
          </a:bodyPr>
          <a:lstStyle/>
          <a:p>
            <a:pPr algn="ctr"/>
            <a:r>
              <a:rPr lang="es-ES_tradnl" dirty="0">
                <a:latin typeface="Lato" panose="020F0502020204030203" pitchFamily="34" charset="77"/>
              </a:rPr>
              <a:t>Pagar su aporte</a:t>
            </a:r>
          </a:p>
        </p:txBody>
      </p:sp>
      <p:sp>
        <p:nvSpPr>
          <p:cNvPr id="26" name="矩形 25" descr="e7d195523061f1c074694c8bbf98be7b1e4b015d796375963FD28840057458461C7CA0DAD340D15583DEDFC2E3241C4F392EF3A8B4D067B40CF4F149DD7E51F346B0CAB1BCCF6DB2480C67273C6C9E4C08495BA9E053F989E71ACE07A8739A520095689E208D6B809ABCF0A3D1A8395D871D965FADCA24DCB3E6A8C25AD400CC16E1D6A2735A735D">
            <a:extLst>
              <a:ext uri="{FF2B5EF4-FFF2-40B4-BE49-F238E27FC236}">
                <a16:creationId xmlns:a16="http://schemas.microsoft.com/office/drawing/2014/main" id="{1EED6FF7-7233-4B29-AD17-5386613C701E}"/>
              </a:ext>
            </a:extLst>
          </p:cNvPr>
          <p:cNvSpPr/>
          <p:nvPr/>
        </p:nvSpPr>
        <p:spPr>
          <a:xfrm>
            <a:off x="1265428" y="3752826"/>
            <a:ext cx="2672969" cy="1890326"/>
          </a:xfrm>
          <a:prstGeom prst="rect">
            <a:avLst/>
          </a:prstGeom>
        </p:spPr>
        <p:txBody>
          <a:bodyPr wrap="square">
            <a:spAutoFit/>
          </a:bodyPr>
          <a:lstStyle/>
          <a:p>
            <a:pPr algn="ctr">
              <a:lnSpc>
                <a:spcPct val="150000"/>
              </a:lnSpc>
            </a:pPr>
            <a:r>
              <a:rPr kumimoji="1" lang="es-ES_tradnl" altLang="zh-CN" sz="1600" dirty="0">
                <a:solidFill>
                  <a:schemeClr val="tx1">
                    <a:lumMod val="75000"/>
                    <a:lumOff val="25000"/>
                  </a:schemeClr>
                </a:solidFill>
                <a:latin typeface="Lato" panose="020F0502020204030203" pitchFamily="34" charset="77"/>
                <a:ea typeface="华文细黑" panose="02010600040101010101" pitchFamily="2" charset="-122"/>
                <a:cs typeface="华文细黑"/>
              </a:rPr>
              <a:t>Si se comprometió a suscribir 10 acciones, debe pagarlas. Si se comprometió a algún objetivo, debe cumplirlo.</a:t>
            </a:r>
            <a:endParaRPr lang="es-ES_tradnl" sz="1600" dirty="0">
              <a:solidFill>
                <a:schemeClr val="tx1">
                  <a:lumMod val="75000"/>
                  <a:lumOff val="25000"/>
                </a:schemeClr>
              </a:solidFill>
              <a:latin typeface="Lato" panose="020F0502020204030203" pitchFamily="34" charset="77"/>
            </a:endParaRPr>
          </a:p>
        </p:txBody>
      </p:sp>
      <p:sp>
        <p:nvSpPr>
          <p:cNvPr id="27" name="矩形 26" descr="e7d195523061f1c074694c8bbf98be7b1e4b015d796375963FD28840057458461C7CA0DAD340D15583DEDFC2E3241C4F392EF3A8B4D067B40CF4F149DD7E51F346B0CAB1BCCF6DB2480C67273C6C9E4C08495BA9E053F989E71ACE07A8739A520095689E208D6B809ABCF0A3D1A8395D871D965FADCA24DCB3E6A8C25AD400CC16E1D6A2735A735D">
            <a:extLst>
              <a:ext uri="{FF2B5EF4-FFF2-40B4-BE49-F238E27FC236}">
                <a16:creationId xmlns:a16="http://schemas.microsoft.com/office/drawing/2014/main" id="{C68F338F-199E-44F7-B135-155149D186BF}"/>
              </a:ext>
            </a:extLst>
          </p:cNvPr>
          <p:cNvSpPr/>
          <p:nvPr/>
        </p:nvSpPr>
        <p:spPr>
          <a:xfrm>
            <a:off x="4791709" y="3226304"/>
            <a:ext cx="2641204" cy="646331"/>
          </a:xfrm>
          <a:prstGeom prst="rect">
            <a:avLst/>
          </a:prstGeom>
        </p:spPr>
        <p:txBody>
          <a:bodyPr wrap="square">
            <a:spAutoFit/>
          </a:bodyPr>
          <a:lstStyle/>
          <a:p>
            <a:pPr algn="ctr"/>
            <a:r>
              <a:rPr lang="es-ES_tradnl" dirty="0">
                <a:latin typeface="Lato" panose="020F0502020204030203" pitchFamily="34" charset="77"/>
              </a:rPr>
              <a:t>Votar pensando en el beneficio de la sociedad</a:t>
            </a:r>
          </a:p>
        </p:txBody>
      </p:sp>
      <p:sp>
        <p:nvSpPr>
          <p:cNvPr id="28" name="矩形 27" descr="e7d195523061f1c074694c8bbf98be7b1e4b015d796375963FD28840057458461C7CA0DAD340D15583DEDFC2E3241C4F392EF3A8B4D067B40CF4F149DD7E51F346B0CAB1BCCF6DB2480C67273C6C9E4C08495BA9E053F989E71ACE07A8739A520095689E208D6B809ABCF0A3D1A8395D871D965FADCA24DCB3E6A8C25AD400CC16E1D6A2735A735D">
            <a:extLst>
              <a:ext uri="{FF2B5EF4-FFF2-40B4-BE49-F238E27FC236}">
                <a16:creationId xmlns:a16="http://schemas.microsoft.com/office/drawing/2014/main" id="{0CF34C52-2591-4E3C-8001-1FCAE1BB7087}"/>
              </a:ext>
            </a:extLst>
          </p:cNvPr>
          <p:cNvSpPr/>
          <p:nvPr/>
        </p:nvSpPr>
        <p:spPr>
          <a:xfrm>
            <a:off x="4791709" y="3944974"/>
            <a:ext cx="2672969" cy="1890326"/>
          </a:xfrm>
          <a:prstGeom prst="rect">
            <a:avLst/>
          </a:prstGeom>
        </p:spPr>
        <p:txBody>
          <a:bodyPr wrap="square">
            <a:spAutoFit/>
          </a:bodyPr>
          <a:lstStyle/>
          <a:p>
            <a:pPr algn="ctr">
              <a:lnSpc>
                <a:spcPct val="150000"/>
              </a:lnSpc>
            </a:pPr>
            <a:r>
              <a:rPr kumimoji="1" lang="es-ES_tradnl" altLang="zh-CN" sz="1600" dirty="0">
                <a:solidFill>
                  <a:schemeClr val="tx1">
                    <a:lumMod val="75000"/>
                    <a:lumOff val="25000"/>
                  </a:schemeClr>
                </a:solidFill>
                <a:latin typeface="Lato" panose="020F0502020204030203" pitchFamily="34" charset="77"/>
                <a:ea typeface="华文细黑" panose="02010600040101010101" pitchFamily="2" charset="-122"/>
                <a:cs typeface="华文细黑"/>
              </a:rPr>
              <a:t>Se vota en interés de la Sociedad. No se vota para causar daño a la Sociedad o a otros, o para obtener una ventaja injustificada.</a:t>
            </a:r>
            <a:endParaRPr lang="es-ES_tradnl" sz="1600" dirty="0">
              <a:solidFill>
                <a:schemeClr val="tx1">
                  <a:lumMod val="75000"/>
                  <a:lumOff val="25000"/>
                </a:schemeClr>
              </a:solidFill>
              <a:latin typeface="Lato" panose="020F0502020204030203" pitchFamily="34" charset="77"/>
            </a:endParaRPr>
          </a:p>
        </p:txBody>
      </p:sp>
      <p:sp>
        <p:nvSpPr>
          <p:cNvPr id="29" name="矩形 28" descr="e7d195523061f1c074694c8bbf98be7b1e4b015d796375963FD28840057458461C7CA0DAD340D15583DEDFC2E3241C4F392EF3A8B4D067B40CF4F149DD7E51F346B0CAB1BCCF6DB2480C67273C6C9E4C08495BA9E053F989E71ACE07A8739A520095689E208D6B809ABCF0A3D1A8395D871D965FADCA24DCB3E6A8C25AD400CC16E1D6A2735A735D">
            <a:extLst>
              <a:ext uri="{FF2B5EF4-FFF2-40B4-BE49-F238E27FC236}">
                <a16:creationId xmlns:a16="http://schemas.microsoft.com/office/drawing/2014/main" id="{CBC178EF-13EE-4DF3-A7B4-A8C3F589C8DD}"/>
              </a:ext>
            </a:extLst>
          </p:cNvPr>
          <p:cNvSpPr/>
          <p:nvPr/>
        </p:nvSpPr>
        <p:spPr>
          <a:xfrm>
            <a:off x="8286532" y="3456880"/>
            <a:ext cx="2672969" cy="369332"/>
          </a:xfrm>
          <a:prstGeom prst="rect">
            <a:avLst/>
          </a:prstGeom>
        </p:spPr>
        <p:txBody>
          <a:bodyPr wrap="square">
            <a:spAutoFit/>
          </a:bodyPr>
          <a:lstStyle/>
          <a:p>
            <a:pPr algn="ctr"/>
            <a:r>
              <a:rPr lang="es-ES_tradnl" dirty="0">
                <a:latin typeface="Lato" panose="020F0502020204030203" pitchFamily="34" charset="77"/>
              </a:rPr>
              <a:t>¿Y estos?</a:t>
            </a:r>
          </a:p>
        </p:txBody>
      </p:sp>
      <p:sp>
        <p:nvSpPr>
          <p:cNvPr id="30" name="矩形 29" descr="e7d195523061f1c074694c8bbf98be7b1e4b015d796375963FD28840057458461C7CA0DAD340D15583DEDFC2E3241C4F392EF3A8B4D067B40CF4F149DD7E51F346B0CAB1BCCF6DB2480C67273C6C9E4C08495BA9E053F989E71ACE07A8739A520095689E208D6B809ABCF0A3D1A8395D871D965FADCA24DCB3E6A8C25AD400CC16E1D6A2735A735D">
            <a:extLst>
              <a:ext uri="{FF2B5EF4-FFF2-40B4-BE49-F238E27FC236}">
                <a16:creationId xmlns:a16="http://schemas.microsoft.com/office/drawing/2014/main" id="{BF604F79-6EA8-4010-A1B2-B6FBAE0B75F1}"/>
              </a:ext>
            </a:extLst>
          </p:cNvPr>
          <p:cNvSpPr/>
          <p:nvPr/>
        </p:nvSpPr>
        <p:spPr>
          <a:xfrm>
            <a:off x="8253602" y="3987058"/>
            <a:ext cx="2672969" cy="1520994"/>
          </a:xfrm>
          <a:prstGeom prst="rect">
            <a:avLst/>
          </a:prstGeom>
        </p:spPr>
        <p:txBody>
          <a:bodyPr wrap="square">
            <a:spAutoFit/>
          </a:bodyPr>
          <a:lstStyle/>
          <a:p>
            <a:pPr algn="ctr">
              <a:lnSpc>
                <a:spcPct val="150000"/>
              </a:lnSpc>
            </a:pPr>
            <a:r>
              <a:rPr kumimoji="1" lang="es-ES_tradnl" altLang="zh-CN" sz="1600" dirty="0">
                <a:solidFill>
                  <a:schemeClr val="tx1">
                    <a:lumMod val="75000"/>
                    <a:lumOff val="25000"/>
                  </a:schemeClr>
                </a:solidFill>
                <a:latin typeface="Lato" panose="020F0502020204030203" pitchFamily="34" charset="77"/>
                <a:ea typeface="华文细黑" panose="02010600040101010101" pitchFamily="2" charset="-122"/>
                <a:cs typeface="华文细黑"/>
              </a:rPr>
              <a:t>¿Participar en asambleas?</a:t>
            </a:r>
          </a:p>
          <a:p>
            <a:pPr algn="ctr">
              <a:lnSpc>
                <a:spcPct val="150000"/>
              </a:lnSpc>
            </a:pPr>
            <a:r>
              <a:rPr kumimoji="1" lang="es-ES_tradnl" sz="1600" dirty="0">
                <a:solidFill>
                  <a:schemeClr val="tx1">
                    <a:lumMod val="75000"/>
                    <a:lumOff val="25000"/>
                  </a:schemeClr>
                </a:solidFill>
                <a:latin typeface="Lato" panose="020F0502020204030203" pitchFamily="34" charset="77"/>
                <a:ea typeface="华文细黑" panose="02010600040101010101" pitchFamily="2" charset="-122"/>
              </a:rPr>
              <a:t>¿Confidencialidad?</a:t>
            </a:r>
          </a:p>
          <a:p>
            <a:pPr algn="ctr">
              <a:lnSpc>
                <a:spcPct val="150000"/>
              </a:lnSpc>
            </a:pPr>
            <a:r>
              <a:rPr kumimoji="1" lang="es-ES_tradnl" sz="1600" dirty="0">
                <a:solidFill>
                  <a:schemeClr val="tx1">
                    <a:lumMod val="75000"/>
                    <a:lumOff val="25000"/>
                  </a:schemeClr>
                </a:solidFill>
                <a:latin typeface="Lato" panose="020F0502020204030203" pitchFamily="34" charset="77"/>
                <a:ea typeface="华文细黑" panose="02010600040101010101" pitchFamily="2" charset="-122"/>
              </a:rPr>
              <a:t>¿No competencia?</a:t>
            </a:r>
          </a:p>
          <a:p>
            <a:pPr algn="ctr">
              <a:lnSpc>
                <a:spcPct val="150000"/>
              </a:lnSpc>
            </a:pPr>
            <a:r>
              <a:rPr kumimoji="1" lang="es-ES_tradnl" sz="1600" dirty="0">
                <a:solidFill>
                  <a:schemeClr val="tx1">
                    <a:lumMod val="75000"/>
                    <a:lumOff val="25000"/>
                  </a:schemeClr>
                </a:solidFill>
                <a:latin typeface="Lato" panose="020F0502020204030203" pitchFamily="34" charset="77"/>
                <a:ea typeface="华文细黑" panose="02010600040101010101" pitchFamily="2" charset="-122"/>
              </a:rPr>
              <a:t>¿Conflictos de interés?</a:t>
            </a:r>
            <a:endParaRPr lang="es-ES_tradnl" sz="1600" dirty="0">
              <a:solidFill>
                <a:schemeClr val="tx1">
                  <a:lumMod val="75000"/>
                  <a:lumOff val="25000"/>
                </a:schemeClr>
              </a:solidFill>
              <a:latin typeface="Lato" panose="020F0502020204030203" pitchFamily="34" charset="77"/>
            </a:endParaRPr>
          </a:p>
        </p:txBody>
      </p:sp>
      <p:sp>
        <p:nvSpPr>
          <p:cNvPr id="2" name="e7d195523061f1c0" descr="e7d195523061f1c074694c8bbf98be7b1e4b015d796375963FD28840057458461C7CA0DAD340D15583DEDFC2E3241C4F392EF3A8B4D067B40CF4F149DD7E51F346B0CAB1BCCF6DB2480C67273C6C9E4C08495BA9E053F989E71ACE07A8739A520095689E208D6B809ABCF0A3D1A8395D871D965FADCA24DCB3E6A8C25AD400CC16E1D6A2735A735D" hidden="1">
            <a:extLst>
              <a:ext uri="{FF2B5EF4-FFF2-40B4-BE49-F238E27FC236}">
                <a16:creationId xmlns:a16="http://schemas.microsoft.com/office/drawing/2014/main" id="{1E588E10-65E7-4AF6-A8FA-EEFDEF2C1B56}"/>
              </a:ext>
            </a:extLst>
          </p:cNvPr>
          <p:cNvSpPr txBox="1"/>
          <p:nvPr/>
        </p:nvSpPr>
        <p:spPr>
          <a:xfrm>
            <a:off x="-355600" y="1803400"/>
            <a:ext cx="262251" cy="1016000"/>
          </a:xfrm>
          <a:prstGeom prst="rect">
            <a:avLst/>
          </a:prstGeom>
          <a:noFill/>
        </p:spPr>
        <p:txBody>
          <a:bodyPr vert="wordArtVert"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 b="0" i="0" u="none" strike="noStrike" kern="1200" cap="none" spc="0" normalizeH="0" baseline="0" noProof="0" dirty="0">
                <a:ln>
                  <a:noFill/>
                </a:ln>
                <a:solidFill>
                  <a:srgbClr val="3A3838"/>
                </a:solidFill>
                <a:effectLst/>
                <a:uLnTx/>
                <a:uFillTx/>
                <a:latin typeface="等线" panose="020F0502020204030204"/>
                <a:ea typeface="等线" panose="02010600030101010101" pitchFamily="2" charset="-122"/>
                <a:cs typeface="+mn-cs"/>
              </a:rPr>
              <a:t>e7d195523061f1c074694c8bbf98be7b1e4b015d796375963FD28840057458461C7CA0DAD340D15583DEDFC2E3241C4F392EF3A8B4D067B40CF4F149DD7E51F346B0CAB1BCCF6DB2480C67273C6C9E4C08495BA9E053F989E71ACE07A8739A520095689E208D6B809ABCF0A3D1A8395D871D965FADCA24DCB3E6A8C25AD400CC16E1D6A2735A735D</a:t>
            </a:r>
            <a:endParaRPr kumimoji="0" lang="zh-CN" altLang="en-US" sz="100" b="0" i="0" u="none" strike="noStrike" kern="1200" cap="none" spc="0" normalizeH="0" baseline="0" noProof="0">
              <a:ln>
                <a:noFill/>
              </a:ln>
              <a:solidFill>
                <a:srgbClr val="3A3838"/>
              </a:solidFill>
              <a:effectLst/>
              <a:uLnTx/>
              <a:uFillTx/>
              <a:latin typeface="等线" panose="020F0502020204030204"/>
              <a:ea typeface="等线" panose="02010600030101010101" pitchFamily="2" charset="-122"/>
              <a:cs typeface="+mn-cs"/>
            </a:endParaRPr>
          </a:p>
        </p:txBody>
      </p:sp>
      <p:sp>
        <p:nvSpPr>
          <p:cNvPr id="31" name="矩形 3" descr="e7d195523061f1c074694c8bbf98be7b1e4b015d796375963FD28840057458461C7CA0DAD340D15583DEDFC2E3241C4F392EF3A8B4D067B40CF4F149DD7E51F346B0CAB1BCCF6DB2480C67273C6C9E4C08495BA9E053F989E71ACE07A8739A520095689E208D6B809ABCF0A3D1A8395D871D965FADCA24DCB3E6A8C25AD400CC16E1D6A2735A735D">
            <a:extLst>
              <a:ext uri="{FF2B5EF4-FFF2-40B4-BE49-F238E27FC236}">
                <a16:creationId xmlns:a16="http://schemas.microsoft.com/office/drawing/2014/main" id="{EAEBDCD5-674F-4048-B30F-4A949BDFC9CB}"/>
              </a:ext>
            </a:extLst>
          </p:cNvPr>
          <p:cNvSpPr/>
          <p:nvPr/>
        </p:nvSpPr>
        <p:spPr>
          <a:xfrm>
            <a:off x="4855022" y="230199"/>
            <a:ext cx="2577891" cy="523220"/>
          </a:xfrm>
          <a:prstGeom prst="rect">
            <a:avLst/>
          </a:prstGeom>
        </p:spPr>
        <p:txBody>
          <a:bodyPr wrap="square">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s-ES_tradnl" altLang="zh-CN" sz="1400" b="0" i="0" u="none" strike="noStrike" kern="1200" cap="none" spc="0" normalizeH="0" baseline="0" dirty="0">
                <a:ln>
                  <a:noFill/>
                </a:ln>
                <a:solidFill>
                  <a:schemeClr val="accent2"/>
                </a:solidFill>
                <a:effectLst/>
                <a:uLnTx/>
                <a:uFillTx/>
                <a:latin typeface="Lato" panose="020F0502020204030203" pitchFamily="34" charset="77"/>
                <a:ea typeface="苹方 粗体" panose="020B0600000000000000" pitchFamily="34" charset="-122"/>
                <a:cs typeface="Segoe UI Light" panose="020B0502040204020203" pitchFamily="34" charset="0"/>
              </a:rPr>
              <a:t>A QUÉ ME COMPROMETO COMO ACCIONISTA</a:t>
            </a:r>
          </a:p>
        </p:txBody>
      </p:sp>
      <p:grpSp>
        <p:nvGrpSpPr>
          <p:cNvPr id="35" name="组合 4" descr="e7d195523061f1c074694c8bbf98be7b1e4b015d796375963FD28840057458461C7CA0DAD340D15583DEDFC2E3241C4F392EF3A8B4D067B40CF4F149DD7E51F346B0CAB1BCCF6DB2480C67273C6C9E4C08495BA9E053F989E71ACE07A8739A520095689E208D6B809ABCF0A3D1A8395D871D965FADCA24DCB3E6A8C25AD400CC16E1D6A2735A735D">
            <a:extLst>
              <a:ext uri="{FF2B5EF4-FFF2-40B4-BE49-F238E27FC236}">
                <a16:creationId xmlns:a16="http://schemas.microsoft.com/office/drawing/2014/main" id="{7C592B33-8DD6-0542-B2FA-66979670DF1E}"/>
              </a:ext>
            </a:extLst>
          </p:cNvPr>
          <p:cNvGrpSpPr/>
          <p:nvPr/>
        </p:nvGrpSpPr>
        <p:grpSpPr>
          <a:xfrm>
            <a:off x="3796011" y="449788"/>
            <a:ext cx="4695911" cy="315272"/>
            <a:chOff x="4121426" y="689113"/>
            <a:chExt cx="3953566" cy="0"/>
          </a:xfrm>
        </p:grpSpPr>
        <p:cxnSp>
          <p:nvCxnSpPr>
            <p:cNvPr id="36" name="直接连接符 5">
              <a:extLst>
                <a:ext uri="{FF2B5EF4-FFF2-40B4-BE49-F238E27FC236}">
                  <a16:creationId xmlns:a16="http://schemas.microsoft.com/office/drawing/2014/main" id="{33AD4B88-E5F3-574A-9AB2-44087B828943}"/>
                </a:ext>
              </a:extLst>
            </p:cNvPr>
            <p:cNvCxnSpPr/>
            <p:nvPr/>
          </p:nvCxnSpPr>
          <p:spPr>
            <a:xfrm>
              <a:off x="4121426" y="689113"/>
              <a:ext cx="671444"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7" name="直接连接符 6">
              <a:extLst>
                <a:ext uri="{FF2B5EF4-FFF2-40B4-BE49-F238E27FC236}">
                  <a16:creationId xmlns:a16="http://schemas.microsoft.com/office/drawing/2014/main" id="{A42A63D3-6AAE-6648-BBA5-F2311B16FFC1}"/>
                </a:ext>
              </a:extLst>
            </p:cNvPr>
            <p:cNvCxnSpPr/>
            <p:nvPr/>
          </p:nvCxnSpPr>
          <p:spPr>
            <a:xfrm>
              <a:off x="7403548" y="689113"/>
              <a:ext cx="671444"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38" name="TextBox 10" descr="e7d195523061f1c074694c8bbf98be7b1e4b015d796375963FD28840057458461C7CA0DAD340D15583DEDFC2E3241C4F392EF3A8B4D067B40CF4F149DD7E51F346B0CAB1BCCF6DB2480C67273C6C9E4C08495BA9E053F989E71ACE07A8739A520095689E208D6B809ABCF0A3D1A8395D871D965FADCA24DCB3E6A8C25AD400CC16E1D6A2735A735D">
            <a:extLst>
              <a:ext uri="{FF2B5EF4-FFF2-40B4-BE49-F238E27FC236}">
                <a16:creationId xmlns:a16="http://schemas.microsoft.com/office/drawing/2014/main" id="{22520D35-F3F4-1348-A953-3D7118E2D301}"/>
              </a:ext>
            </a:extLst>
          </p:cNvPr>
          <p:cNvSpPr txBox="1"/>
          <p:nvPr/>
        </p:nvSpPr>
        <p:spPr>
          <a:xfrm>
            <a:off x="2214678" y="1214848"/>
            <a:ext cx="767188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_tradnl" altLang="zh-CN" sz="4000" dirty="0">
                <a:solidFill>
                  <a:schemeClr val="bg1"/>
                </a:solidFill>
                <a:latin typeface="Lato" panose="020F0502020204030203" pitchFamily="34" charset="77"/>
                <a:ea typeface="等线" panose="02010600030101010101" pitchFamily="2" charset="-122"/>
                <a:cs typeface="Segoe UI Light" panose="020B0502040204020203" pitchFamily="34" charset="0"/>
              </a:rPr>
              <a:t>Deberes de los accionistas</a:t>
            </a:r>
            <a:endParaRPr kumimoji="0" lang="es-ES_tradnl" altLang="zh-CN" sz="4000" b="0" i="0" u="none" strike="noStrike" kern="1200" cap="none" spc="0" normalizeH="0" baseline="0" dirty="0">
              <a:ln>
                <a:noFill/>
              </a:ln>
              <a:solidFill>
                <a:schemeClr val="bg1"/>
              </a:solidFill>
              <a:effectLst/>
              <a:uLnTx/>
              <a:uFillTx/>
              <a:latin typeface="Lato" panose="020F0502020204030203" pitchFamily="34" charset="77"/>
              <a:ea typeface="苹方 常规" panose="020B0300000000000000" pitchFamily="34" charset="-122"/>
              <a:cs typeface="Segoe UI Light" panose="020B0502040204020203" pitchFamily="34" charset="0"/>
            </a:endParaRPr>
          </a:p>
        </p:txBody>
      </p:sp>
      <p:sp>
        <p:nvSpPr>
          <p:cNvPr id="39" name="Freeform 51">
            <a:extLst>
              <a:ext uri="{FF2B5EF4-FFF2-40B4-BE49-F238E27FC236}">
                <a16:creationId xmlns:a16="http://schemas.microsoft.com/office/drawing/2014/main" id="{A2853910-54D0-894A-B976-292FD4B699C5}"/>
              </a:ext>
            </a:extLst>
          </p:cNvPr>
          <p:cNvSpPr>
            <a:spLocks noChangeArrowheads="1"/>
          </p:cNvSpPr>
          <p:nvPr/>
        </p:nvSpPr>
        <p:spPr bwMode="auto">
          <a:xfrm>
            <a:off x="5914648" y="2788683"/>
            <a:ext cx="364804" cy="225567"/>
          </a:xfrm>
          <a:custGeom>
            <a:avLst/>
            <a:gdLst>
              <a:gd name="T0" fmla="*/ 8120 w 461"/>
              <a:gd name="T1" fmla="*/ 12182 h 285"/>
              <a:gd name="T2" fmla="*/ 8120 w 461"/>
              <a:gd name="T3" fmla="*/ 12182 h 285"/>
              <a:gd name="T4" fmla="*/ 91576 w 461"/>
              <a:gd name="T5" fmla="*/ 56398 h 285"/>
              <a:gd name="T6" fmla="*/ 104207 w 461"/>
              <a:gd name="T7" fmla="*/ 60008 h 285"/>
              <a:gd name="T8" fmla="*/ 111876 w 461"/>
              <a:gd name="T9" fmla="*/ 56398 h 285"/>
              <a:gd name="T10" fmla="*/ 195783 w 461"/>
              <a:gd name="T11" fmla="*/ 12182 h 285"/>
              <a:gd name="T12" fmla="*/ 199843 w 461"/>
              <a:gd name="T13" fmla="*/ 0 h 285"/>
              <a:gd name="T14" fmla="*/ 8120 w 461"/>
              <a:gd name="T15" fmla="*/ 0 h 285"/>
              <a:gd name="T16" fmla="*/ 8120 w 461"/>
              <a:gd name="T17" fmla="*/ 12182 h 285"/>
              <a:gd name="T18" fmla="*/ 199843 w 461"/>
              <a:gd name="T19" fmla="*/ 36095 h 285"/>
              <a:gd name="T20" fmla="*/ 199843 w 461"/>
              <a:gd name="T21" fmla="*/ 36095 h 285"/>
              <a:gd name="T22" fmla="*/ 111876 w 461"/>
              <a:gd name="T23" fmla="*/ 80311 h 285"/>
              <a:gd name="T24" fmla="*/ 104207 w 461"/>
              <a:gd name="T25" fmla="*/ 80311 h 285"/>
              <a:gd name="T26" fmla="*/ 91576 w 461"/>
              <a:gd name="T27" fmla="*/ 80311 h 285"/>
              <a:gd name="T28" fmla="*/ 8120 w 461"/>
              <a:gd name="T29" fmla="*/ 36095 h 285"/>
              <a:gd name="T30" fmla="*/ 4060 w 461"/>
              <a:gd name="T31" fmla="*/ 36095 h 285"/>
              <a:gd name="T32" fmla="*/ 4060 w 461"/>
              <a:gd name="T33" fmla="*/ 120015 h 285"/>
              <a:gd name="T34" fmla="*/ 15789 w 461"/>
              <a:gd name="T35" fmla="*/ 128137 h 285"/>
              <a:gd name="T36" fmla="*/ 191723 w 461"/>
              <a:gd name="T37" fmla="*/ 128137 h 285"/>
              <a:gd name="T38" fmla="*/ 203903 w 461"/>
              <a:gd name="T39" fmla="*/ 120015 h 285"/>
              <a:gd name="T40" fmla="*/ 203903 w 461"/>
              <a:gd name="T41" fmla="*/ 36095 h 285"/>
              <a:gd name="T42" fmla="*/ 199843 w 461"/>
              <a:gd name="T43" fmla="*/ 36095 h 28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61" h="285">
                <a:moveTo>
                  <a:pt x="18" y="27"/>
                </a:moveTo>
                <a:lnTo>
                  <a:pt x="18" y="27"/>
                </a:lnTo>
                <a:cubicBezTo>
                  <a:pt x="35" y="35"/>
                  <a:pt x="203" y="125"/>
                  <a:pt x="203" y="125"/>
                </a:cubicBezTo>
                <a:cubicBezTo>
                  <a:pt x="212" y="133"/>
                  <a:pt x="221" y="133"/>
                  <a:pt x="231" y="133"/>
                </a:cubicBezTo>
                <a:cubicBezTo>
                  <a:pt x="239" y="133"/>
                  <a:pt x="248" y="133"/>
                  <a:pt x="248" y="125"/>
                </a:cubicBezTo>
                <a:cubicBezTo>
                  <a:pt x="256" y="125"/>
                  <a:pt x="425" y="35"/>
                  <a:pt x="434" y="27"/>
                </a:cubicBezTo>
                <a:cubicBezTo>
                  <a:pt x="452" y="18"/>
                  <a:pt x="460" y="0"/>
                  <a:pt x="443" y="0"/>
                </a:cubicBezTo>
                <a:cubicBezTo>
                  <a:pt x="18" y="0"/>
                  <a:pt x="18" y="0"/>
                  <a:pt x="18" y="0"/>
                </a:cubicBezTo>
                <a:cubicBezTo>
                  <a:pt x="0" y="0"/>
                  <a:pt x="9" y="18"/>
                  <a:pt x="18" y="27"/>
                </a:cubicBezTo>
                <a:close/>
                <a:moveTo>
                  <a:pt x="443" y="80"/>
                </a:moveTo>
                <a:lnTo>
                  <a:pt x="443" y="80"/>
                </a:lnTo>
                <a:cubicBezTo>
                  <a:pt x="434" y="80"/>
                  <a:pt x="256" y="169"/>
                  <a:pt x="248" y="178"/>
                </a:cubicBezTo>
                <a:cubicBezTo>
                  <a:pt x="248" y="178"/>
                  <a:pt x="239" y="178"/>
                  <a:pt x="231" y="178"/>
                </a:cubicBezTo>
                <a:cubicBezTo>
                  <a:pt x="221" y="178"/>
                  <a:pt x="212" y="178"/>
                  <a:pt x="203" y="178"/>
                </a:cubicBezTo>
                <a:cubicBezTo>
                  <a:pt x="194" y="169"/>
                  <a:pt x="27" y="80"/>
                  <a:pt x="18" y="80"/>
                </a:cubicBezTo>
                <a:cubicBezTo>
                  <a:pt x="9" y="72"/>
                  <a:pt x="9" y="80"/>
                  <a:pt x="9" y="80"/>
                </a:cubicBezTo>
                <a:cubicBezTo>
                  <a:pt x="9" y="88"/>
                  <a:pt x="9" y="266"/>
                  <a:pt x="9" y="266"/>
                </a:cubicBezTo>
                <a:cubicBezTo>
                  <a:pt x="9" y="275"/>
                  <a:pt x="18" y="284"/>
                  <a:pt x="35" y="284"/>
                </a:cubicBezTo>
                <a:cubicBezTo>
                  <a:pt x="425" y="284"/>
                  <a:pt x="425" y="284"/>
                  <a:pt x="425" y="284"/>
                </a:cubicBezTo>
                <a:cubicBezTo>
                  <a:pt x="443" y="284"/>
                  <a:pt x="452" y="275"/>
                  <a:pt x="452" y="266"/>
                </a:cubicBezTo>
                <a:cubicBezTo>
                  <a:pt x="452" y="266"/>
                  <a:pt x="452" y="88"/>
                  <a:pt x="452" y="80"/>
                </a:cubicBezTo>
                <a:cubicBezTo>
                  <a:pt x="452" y="80"/>
                  <a:pt x="452" y="72"/>
                  <a:pt x="443" y="80"/>
                </a:cubicBezTo>
                <a:close/>
              </a:path>
            </a:pathLst>
          </a:custGeom>
          <a:solidFill>
            <a:schemeClr val="accent2"/>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wrap="none" lIns="45719" tIns="22859" rIns="45719" bIns="22859" anchor="ctr"/>
          <a:lstStyle/>
          <a:p>
            <a:pPr eaLnBrk="1" hangingPunct="1">
              <a:defRPr/>
            </a:pPr>
            <a:endParaRPr lang="es-ES_tradnl" dirty="0">
              <a:latin typeface="Lato" panose="020F0502020204030203" pitchFamily="34" charset="77"/>
            </a:endParaRPr>
          </a:p>
        </p:txBody>
      </p:sp>
      <p:sp>
        <p:nvSpPr>
          <p:cNvPr id="40" name="Freeform 133">
            <a:extLst>
              <a:ext uri="{FF2B5EF4-FFF2-40B4-BE49-F238E27FC236}">
                <a16:creationId xmlns:a16="http://schemas.microsoft.com/office/drawing/2014/main" id="{AFB55FB6-3E1F-D143-8477-B81B5B53F7D6}"/>
              </a:ext>
            </a:extLst>
          </p:cNvPr>
          <p:cNvSpPr>
            <a:spLocks noChangeArrowheads="1"/>
          </p:cNvSpPr>
          <p:nvPr/>
        </p:nvSpPr>
        <p:spPr bwMode="auto">
          <a:xfrm>
            <a:off x="9426691" y="2785590"/>
            <a:ext cx="392649" cy="375943"/>
          </a:xfrm>
          <a:custGeom>
            <a:avLst/>
            <a:gdLst>
              <a:gd name="T0" fmla="*/ 191410 w 497"/>
              <a:gd name="T1" fmla="*/ 71438 h 480"/>
              <a:gd name="T2" fmla="*/ 191410 w 497"/>
              <a:gd name="T3" fmla="*/ 71438 h 480"/>
              <a:gd name="T4" fmla="*/ 167540 w 497"/>
              <a:gd name="T5" fmla="*/ 8037 h 480"/>
              <a:gd name="T6" fmla="*/ 155830 w 497"/>
              <a:gd name="T7" fmla="*/ 4018 h 480"/>
              <a:gd name="T8" fmla="*/ 4053 w 497"/>
              <a:gd name="T9" fmla="*/ 59829 h 480"/>
              <a:gd name="T10" fmla="*/ 0 w 497"/>
              <a:gd name="T11" fmla="*/ 71438 h 480"/>
              <a:gd name="T12" fmla="*/ 23870 w 497"/>
              <a:gd name="T13" fmla="*/ 134839 h 480"/>
              <a:gd name="T14" fmla="*/ 23870 w 497"/>
              <a:gd name="T15" fmla="*/ 99120 h 480"/>
              <a:gd name="T16" fmla="*/ 51793 w 497"/>
              <a:gd name="T17" fmla="*/ 71438 h 480"/>
              <a:gd name="T18" fmla="*/ 91426 w 497"/>
              <a:gd name="T19" fmla="*/ 71438 h 480"/>
              <a:gd name="T20" fmla="*/ 139166 w 497"/>
              <a:gd name="T21" fmla="*/ 39737 h 480"/>
              <a:gd name="T22" fmla="*/ 167540 w 497"/>
              <a:gd name="T23" fmla="*/ 71438 h 480"/>
              <a:gd name="T24" fmla="*/ 191410 w 497"/>
              <a:gd name="T25" fmla="*/ 71438 h 480"/>
              <a:gd name="T26" fmla="*/ 215280 w 497"/>
              <a:gd name="T27" fmla="*/ 91083 h 480"/>
              <a:gd name="T28" fmla="*/ 215280 w 497"/>
              <a:gd name="T29" fmla="*/ 91083 h 480"/>
              <a:gd name="T30" fmla="*/ 51793 w 497"/>
              <a:gd name="T31" fmla="*/ 91083 h 480"/>
              <a:gd name="T32" fmla="*/ 43686 w 497"/>
              <a:gd name="T33" fmla="*/ 99120 h 480"/>
              <a:gd name="T34" fmla="*/ 43686 w 497"/>
              <a:gd name="T35" fmla="*/ 206276 h 480"/>
              <a:gd name="T36" fmla="*/ 51793 w 497"/>
              <a:gd name="T37" fmla="*/ 213867 h 480"/>
              <a:gd name="T38" fmla="*/ 215280 w 497"/>
              <a:gd name="T39" fmla="*/ 213867 h 480"/>
              <a:gd name="T40" fmla="*/ 223387 w 497"/>
              <a:gd name="T41" fmla="*/ 206276 h 480"/>
              <a:gd name="T42" fmla="*/ 223387 w 497"/>
              <a:gd name="T43" fmla="*/ 99120 h 480"/>
              <a:gd name="T44" fmla="*/ 215280 w 497"/>
              <a:gd name="T45" fmla="*/ 91083 h 480"/>
              <a:gd name="T46" fmla="*/ 203570 w 497"/>
              <a:gd name="T47" fmla="*/ 190203 h 480"/>
              <a:gd name="T48" fmla="*/ 203570 w 497"/>
              <a:gd name="T49" fmla="*/ 190203 h 480"/>
              <a:gd name="T50" fmla="*/ 67556 w 497"/>
              <a:gd name="T51" fmla="*/ 190203 h 480"/>
              <a:gd name="T52" fmla="*/ 67556 w 497"/>
              <a:gd name="T53" fmla="*/ 174576 h 480"/>
              <a:gd name="T54" fmla="*/ 87823 w 497"/>
              <a:gd name="T55" fmla="*/ 122783 h 480"/>
              <a:gd name="T56" fmla="*/ 119350 w 497"/>
              <a:gd name="T57" fmla="*/ 162521 h 480"/>
              <a:gd name="T58" fmla="*/ 147723 w 497"/>
              <a:gd name="T59" fmla="*/ 134839 h 480"/>
              <a:gd name="T60" fmla="*/ 187357 w 497"/>
              <a:gd name="T61" fmla="*/ 118765 h 480"/>
              <a:gd name="T62" fmla="*/ 203570 w 497"/>
              <a:gd name="T63" fmla="*/ 154930 h 480"/>
              <a:gd name="T64" fmla="*/ 203570 w 497"/>
              <a:gd name="T65" fmla="*/ 190203 h 4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497" h="480">
                <a:moveTo>
                  <a:pt x="425" y="160"/>
                </a:moveTo>
                <a:lnTo>
                  <a:pt x="425" y="160"/>
                </a:lnTo>
                <a:cubicBezTo>
                  <a:pt x="372" y="18"/>
                  <a:pt x="372" y="18"/>
                  <a:pt x="372" y="18"/>
                </a:cubicBezTo>
                <a:cubicBezTo>
                  <a:pt x="372" y="9"/>
                  <a:pt x="354" y="0"/>
                  <a:pt x="346" y="9"/>
                </a:cubicBezTo>
                <a:cubicBezTo>
                  <a:pt x="9" y="134"/>
                  <a:pt x="9" y="134"/>
                  <a:pt x="9" y="134"/>
                </a:cubicBezTo>
                <a:cubicBezTo>
                  <a:pt x="0" y="134"/>
                  <a:pt x="0" y="143"/>
                  <a:pt x="0" y="160"/>
                </a:cubicBezTo>
                <a:cubicBezTo>
                  <a:pt x="53" y="302"/>
                  <a:pt x="53" y="302"/>
                  <a:pt x="53" y="302"/>
                </a:cubicBezTo>
                <a:cubicBezTo>
                  <a:pt x="53" y="222"/>
                  <a:pt x="53" y="222"/>
                  <a:pt x="53" y="222"/>
                </a:cubicBezTo>
                <a:cubicBezTo>
                  <a:pt x="53" y="187"/>
                  <a:pt x="80" y="160"/>
                  <a:pt x="115" y="160"/>
                </a:cubicBezTo>
                <a:cubicBezTo>
                  <a:pt x="203" y="160"/>
                  <a:pt x="203" y="160"/>
                  <a:pt x="203" y="160"/>
                </a:cubicBezTo>
                <a:cubicBezTo>
                  <a:pt x="309" y="89"/>
                  <a:pt x="309" y="89"/>
                  <a:pt x="309" y="89"/>
                </a:cubicBezTo>
                <a:cubicBezTo>
                  <a:pt x="372" y="160"/>
                  <a:pt x="372" y="160"/>
                  <a:pt x="372" y="160"/>
                </a:cubicBezTo>
                <a:lnTo>
                  <a:pt x="425" y="160"/>
                </a:lnTo>
                <a:close/>
                <a:moveTo>
                  <a:pt x="478" y="204"/>
                </a:moveTo>
                <a:lnTo>
                  <a:pt x="478" y="204"/>
                </a:lnTo>
                <a:cubicBezTo>
                  <a:pt x="115" y="204"/>
                  <a:pt x="115" y="204"/>
                  <a:pt x="115" y="204"/>
                </a:cubicBezTo>
                <a:cubicBezTo>
                  <a:pt x="106" y="204"/>
                  <a:pt x="97" y="213"/>
                  <a:pt x="97" y="222"/>
                </a:cubicBezTo>
                <a:cubicBezTo>
                  <a:pt x="97" y="462"/>
                  <a:pt x="97" y="462"/>
                  <a:pt x="97" y="462"/>
                </a:cubicBezTo>
                <a:cubicBezTo>
                  <a:pt x="97" y="470"/>
                  <a:pt x="106" y="479"/>
                  <a:pt x="115" y="479"/>
                </a:cubicBezTo>
                <a:cubicBezTo>
                  <a:pt x="478" y="479"/>
                  <a:pt x="478" y="479"/>
                  <a:pt x="478" y="479"/>
                </a:cubicBezTo>
                <a:cubicBezTo>
                  <a:pt x="487" y="479"/>
                  <a:pt x="496" y="470"/>
                  <a:pt x="496" y="462"/>
                </a:cubicBezTo>
                <a:cubicBezTo>
                  <a:pt x="496" y="222"/>
                  <a:pt x="496" y="222"/>
                  <a:pt x="496" y="222"/>
                </a:cubicBezTo>
                <a:cubicBezTo>
                  <a:pt x="496" y="213"/>
                  <a:pt x="487" y="204"/>
                  <a:pt x="478" y="204"/>
                </a:cubicBezTo>
                <a:close/>
                <a:moveTo>
                  <a:pt x="452" y="426"/>
                </a:moveTo>
                <a:lnTo>
                  <a:pt x="452" y="426"/>
                </a:lnTo>
                <a:cubicBezTo>
                  <a:pt x="150" y="426"/>
                  <a:pt x="150" y="426"/>
                  <a:pt x="150" y="426"/>
                </a:cubicBezTo>
                <a:cubicBezTo>
                  <a:pt x="150" y="391"/>
                  <a:pt x="150" y="391"/>
                  <a:pt x="150" y="391"/>
                </a:cubicBezTo>
                <a:cubicBezTo>
                  <a:pt x="195" y="275"/>
                  <a:pt x="195" y="275"/>
                  <a:pt x="195" y="275"/>
                </a:cubicBezTo>
                <a:cubicBezTo>
                  <a:pt x="265" y="364"/>
                  <a:pt x="265" y="364"/>
                  <a:pt x="265" y="364"/>
                </a:cubicBezTo>
                <a:cubicBezTo>
                  <a:pt x="328" y="302"/>
                  <a:pt x="328" y="302"/>
                  <a:pt x="328" y="302"/>
                </a:cubicBezTo>
                <a:cubicBezTo>
                  <a:pt x="416" y="266"/>
                  <a:pt x="416" y="266"/>
                  <a:pt x="416" y="266"/>
                </a:cubicBezTo>
                <a:cubicBezTo>
                  <a:pt x="452" y="347"/>
                  <a:pt x="452" y="347"/>
                  <a:pt x="452" y="347"/>
                </a:cubicBezTo>
                <a:lnTo>
                  <a:pt x="452" y="426"/>
                </a:lnTo>
                <a:close/>
              </a:path>
            </a:pathLst>
          </a:custGeom>
          <a:solidFill>
            <a:schemeClr val="accent2"/>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wrap="none" lIns="45719" tIns="22859" rIns="45719" bIns="22859" anchor="ctr"/>
          <a:lstStyle/>
          <a:p>
            <a:pPr eaLnBrk="1" hangingPunct="1">
              <a:defRPr/>
            </a:pPr>
            <a:endParaRPr lang="es-ES_tradnl" dirty="0">
              <a:latin typeface="Lato" panose="020F0502020204030203" pitchFamily="34" charset="77"/>
            </a:endParaRPr>
          </a:p>
        </p:txBody>
      </p:sp>
      <p:sp>
        <p:nvSpPr>
          <p:cNvPr id="41" name="Freeform 145">
            <a:extLst>
              <a:ext uri="{FF2B5EF4-FFF2-40B4-BE49-F238E27FC236}">
                <a16:creationId xmlns:a16="http://schemas.microsoft.com/office/drawing/2014/main" id="{4FEA37B1-0B6A-1E48-A139-900E94CF81D8}"/>
              </a:ext>
            </a:extLst>
          </p:cNvPr>
          <p:cNvSpPr>
            <a:spLocks noChangeArrowheads="1"/>
          </p:cNvSpPr>
          <p:nvPr/>
        </p:nvSpPr>
        <p:spPr bwMode="auto">
          <a:xfrm>
            <a:off x="2429193" y="2786703"/>
            <a:ext cx="350879" cy="350879"/>
          </a:xfrm>
          <a:custGeom>
            <a:avLst/>
            <a:gdLst>
              <a:gd name="T0" fmla="*/ 31535 w 444"/>
              <a:gd name="T1" fmla="*/ 179798 h 445"/>
              <a:gd name="T2" fmla="*/ 31535 w 444"/>
              <a:gd name="T3" fmla="*/ 179798 h 445"/>
              <a:gd name="T4" fmla="*/ 55863 w 444"/>
              <a:gd name="T5" fmla="*/ 199576 h 445"/>
              <a:gd name="T6" fmla="*/ 75685 w 444"/>
              <a:gd name="T7" fmla="*/ 179798 h 445"/>
              <a:gd name="T8" fmla="*/ 55863 w 444"/>
              <a:gd name="T9" fmla="*/ 155525 h 445"/>
              <a:gd name="T10" fmla="*/ 31535 w 444"/>
              <a:gd name="T11" fmla="*/ 179798 h 445"/>
              <a:gd name="T12" fmla="*/ 143712 w 444"/>
              <a:gd name="T13" fmla="*/ 179798 h 445"/>
              <a:gd name="T14" fmla="*/ 143712 w 444"/>
              <a:gd name="T15" fmla="*/ 179798 h 445"/>
              <a:gd name="T16" fmla="*/ 167589 w 444"/>
              <a:gd name="T17" fmla="*/ 199576 h 445"/>
              <a:gd name="T18" fmla="*/ 187861 w 444"/>
              <a:gd name="T19" fmla="*/ 179798 h 445"/>
              <a:gd name="T20" fmla="*/ 167589 w 444"/>
              <a:gd name="T21" fmla="*/ 155525 h 445"/>
              <a:gd name="T22" fmla="*/ 143712 w 444"/>
              <a:gd name="T23" fmla="*/ 179798 h 445"/>
              <a:gd name="T24" fmla="*/ 71631 w 444"/>
              <a:gd name="T25" fmla="*/ 127656 h 445"/>
              <a:gd name="T26" fmla="*/ 71631 w 444"/>
              <a:gd name="T27" fmla="*/ 127656 h 445"/>
              <a:gd name="T28" fmla="*/ 195520 w 444"/>
              <a:gd name="T29" fmla="*/ 91697 h 445"/>
              <a:gd name="T30" fmla="*/ 199574 w 444"/>
              <a:gd name="T31" fmla="*/ 84055 h 445"/>
              <a:gd name="T32" fmla="*/ 199574 w 444"/>
              <a:gd name="T33" fmla="*/ 24273 h 445"/>
              <a:gd name="T34" fmla="*/ 44150 w 444"/>
              <a:gd name="T35" fmla="*/ 24273 h 445"/>
              <a:gd name="T36" fmla="*/ 44150 w 444"/>
              <a:gd name="T37" fmla="*/ 4495 h 445"/>
              <a:gd name="T38" fmla="*/ 40095 w 444"/>
              <a:gd name="T39" fmla="*/ 0 h 445"/>
              <a:gd name="T40" fmla="*/ 4055 w 444"/>
              <a:gd name="T41" fmla="*/ 0 h 445"/>
              <a:gd name="T42" fmla="*/ 0 w 444"/>
              <a:gd name="T43" fmla="*/ 4495 h 445"/>
              <a:gd name="T44" fmla="*/ 0 w 444"/>
              <a:gd name="T45" fmla="*/ 24273 h 445"/>
              <a:gd name="T46" fmla="*/ 20273 w 444"/>
              <a:gd name="T47" fmla="*/ 24273 h 445"/>
              <a:gd name="T48" fmla="*/ 44150 w 444"/>
              <a:gd name="T49" fmla="*/ 123611 h 445"/>
              <a:gd name="T50" fmla="*/ 44150 w 444"/>
              <a:gd name="T51" fmla="*/ 135747 h 445"/>
              <a:gd name="T52" fmla="*/ 44150 w 444"/>
              <a:gd name="T53" fmla="*/ 151929 h 445"/>
              <a:gd name="T54" fmla="*/ 47754 w 444"/>
              <a:gd name="T55" fmla="*/ 155525 h 445"/>
              <a:gd name="T56" fmla="*/ 55863 w 444"/>
              <a:gd name="T57" fmla="*/ 155525 h 445"/>
              <a:gd name="T58" fmla="*/ 167589 w 444"/>
              <a:gd name="T59" fmla="*/ 155525 h 445"/>
              <a:gd name="T60" fmla="*/ 195520 w 444"/>
              <a:gd name="T61" fmla="*/ 155525 h 445"/>
              <a:gd name="T62" fmla="*/ 199574 w 444"/>
              <a:gd name="T63" fmla="*/ 151929 h 445"/>
              <a:gd name="T64" fmla="*/ 199574 w 444"/>
              <a:gd name="T65" fmla="*/ 135747 h 445"/>
              <a:gd name="T66" fmla="*/ 75685 w 444"/>
              <a:gd name="T67" fmla="*/ 135747 h 445"/>
              <a:gd name="T68" fmla="*/ 71631 w 444"/>
              <a:gd name="T69" fmla="*/ 127656 h 44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444" h="445">
                <a:moveTo>
                  <a:pt x="70" y="400"/>
                </a:moveTo>
                <a:lnTo>
                  <a:pt x="70" y="400"/>
                </a:lnTo>
                <a:cubicBezTo>
                  <a:pt x="70" y="426"/>
                  <a:pt x="98" y="444"/>
                  <a:pt x="124" y="444"/>
                </a:cubicBezTo>
                <a:cubicBezTo>
                  <a:pt x="151" y="444"/>
                  <a:pt x="168" y="426"/>
                  <a:pt x="168" y="400"/>
                </a:cubicBezTo>
                <a:cubicBezTo>
                  <a:pt x="168" y="373"/>
                  <a:pt x="151" y="346"/>
                  <a:pt x="124" y="346"/>
                </a:cubicBezTo>
                <a:cubicBezTo>
                  <a:pt x="98" y="346"/>
                  <a:pt x="70" y="373"/>
                  <a:pt x="70" y="400"/>
                </a:cubicBezTo>
                <a:close/>
                <a:moveTo>
                  <a:pt x="319" y="400"/>
                </a:moveTo>
                <a:lnTo>
                  <a:pt x="319" y="400"/>
                </a:lnTo>
                <a:cubicBezTo>
                  <a:pt x="319" y="426"/>
                  <a:pt x="345" y="444"/>
                  <a:pt x="372" y="444"/>
                </a:cubicBezTo>
                <a:cubicBezTo>
                  <a:pt x="399" y="444"/>
                  <a:pt x="417" y="426"/>
                  <a:pt x="417" y="400"/>
                </a:cubicBezTo>
                <a:cubicBezTo>
                  <a:pt x="417" y="373"/>
                  <a:pt x="399" y="346"/>
                  <a:pt x="372" y="346"/>
                </a:cubicBezTo>
                <a:cubicBezTo>
                  <a:pt x="345" y="346"/>
                  <a:pt x="319" y="373"/>
                  <a:pt x="319" y="400"/>
                </a:cubicBezTo>
                <a:close/>
                <a:moveTo>
                  <a:pt x="159" y="284"/>
                </a:moveTo>
                <a:lnTo>
                  <a:pt x="159" y="284"/>
                </a:lnTo>
                <a:cubicBezTo>
                  <a:pt x="434" y="204"/>
                  <a:pt x="434" y="204"/>
                  <a:pt x="434" y="204"/>
                </a:cubicBezTo>
                <a:cubicBezTo>
                  <a:pt x="443" y="204"/>
                  <a:pt x="443" y="195"/>
                  <a:pt x="443" y="187"/>
                </a:cubicBezTo>
                <a:cubicBezTo>
                  <a:pt x="443" y="54"/>
                  <a:pt x="443" y="54"/>
                  <a:pt x="443" y="54"/>
                </a:cubicBezTo>
                <a:cubicBezTo>
                  <a:pt x="98" y="54"/>
                  <a:pt x="98" y="54"/>
                  <a:pt x="98" y="54"/>
                </a:cubicBezTo>
                <a:cubicBezTo>
                  <a:pt x="98" y="10"/>
                  <a:pt x="98" y="10"/>
                  <a:pt x="98" y="10"/>
                </a:cubicBezTo>
                <a:lnTo>
                  <a:pt x="89" y="0"/>
                </a:lnTo>
                <a:cubicBezTo>
                  <a:pt x="9" y="0"/>
                  <a:pt x="9" y="0"/>
                  <a:pt x="9" y="0"/>
                </a:cubicBezTo>
                <a:cubicBezTo>
                  <a:pt x="0" y="0"/>
                  <a:pt x="0" y="10"/>
                  <a:pt x="0" y="10"/>
                </a:cubicBezTo>
                <a:cubicBezTo>
                  <a:pt x="0" y="54"/>
                  <a:pt x="0" y="54"/>
                  <a:pt x="0" y="54"/>
                </a:cubicBezTo>
                <a:cubicBezTo>
                  <a:pt x="45" y="54"/>
                  <a:pt x="45" y="54"/>
                  <a:pt x="45" y="54"/>
                </a:cubicBezTo>
                <a:cubicBezTo>
                  <a:pt x="98" y="275"/>
                  <a:pt x="98" y="275"/>
                  <a:pt x="98" y="275"/>
                </a:cubicBezTo>
                <a:cubicBezTo>
                  <a:pt x="98" y="302"/>
                  <a:pt x="98" y="302"/>
                  <a:pt x="98" y="302"/>
                </a:cubicBezTo>
                <a:cubicBezTo>
                  <a:pt x="98" y="338"/>
                  <a:pt x="98" y="338"/>
                  <a:pt x="98" y="338"/>
                </a:cubicBezTo>
                <a:cubicBezTo>
                  <a:pt x="98" y="346"/>
                  <a:pt x="106" y="346"/>
                  <a:pt x="106" y="346"/>
                </a:cubicBezTo>
                <a:cubicBezTo>
                  <a:pt x="124" y="346"/>
                  <a:pt x="124" y="346"/>
                  <a:pt x="124" y="346"/>
                </a:cubicBezTo>
                <a:cubicBezTo>
                  <a:pt x="372" y="346"/>
                  <a:pt x="372" y="346"/>
                  <a:pt x="372" y="346"/>
                </a:cubicBezTo>
                <a:cubicBezTo>
                  <a:pt x="434" y="346"/>
                  <a:pt x="434" y="346"/>
                  <a:pt x="434" y="346"/>
                </a:cubicBezTo>
                <a:cubicBezTo>
                  <a:pt x="443" y="346"/>
                  <a:pt x="443" y="346"/>
                  <a:pt x="443" y="338"/>
                </a:cubicBezTo>
                <a:cubicBezTo>
                  <a:pt x="443" y="302"/>
                  <a:pt x="443" y="302"/>
                  <a:pt x="443" y="302"/>
                </a:cubicBezTo>
                <a:cubicBezTo>
                  <a:pt x="168" y="302"/>
                  <a:pt x="168" y="302"/>
                  <a:pt x="168" y="302"/>
                </a:cubicBezTo>
                <a:cubicBezTo>
                  <a:pt x="133" y="302"/>
                  <a:pt x="133" y="284"/>
                  <a:pt x="159" y="284"/>
                </a:cubicBezTo>
                <a:close/>
              </a:path>
            </a:pathLst>
          </a:custGeom>
          <a:solidFill>
            <a:schemeClr val="accent2"/>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wrap="none" lIns="45719" tIns="22859" rIns="45719" bIns="22859" anchor="ctr"/>
          <a:lstStyle/>
          <a:p>
            <a:pPr eaLnBrk="1" hangingPunct="1">
              <a:defRPr/>
            </a:pPr>
            <a:endParaRPr lang="es-ES_tradnl" dirty="0">
              <a:latin typeface="Lato" panose="020F0502020204030203" pitchFamily="34" charset="77"/>
            </a:endParaRPr>
          </a:p>
        </p:txBody>
      </p:sp>
      <p:sp>
        <p:nvSpPr>
          <p:cNvPr id="3" name="CuadroTexto 2">
            <a:extLst>
              <a:ext uri="{FF2B5EF4-FFF2-40B4-BE49-F238E27FC236}">
                <a16:creationId xmlns:a16="http://schemas.microsoft.com/office/drawing/2014/main" id="{C9990907-2C5A-5440-C59B-84D17D43C00B}"/>
              </a:ext>
            </a:extLst>
          </p:cNvPr>
          <p:cNvSpPr txBox="1"/>
          <p:nvPr/>
        </p:nvSpPr>
        <p:spPr>
          <a:xfrm>
            <a:off x="9701801" y="1700694"/>
            <a:ext cx="1742853" cy="584775"/>
          </a:xfrm>
          <a:prstGeom prst="rect">
            <a:avLst/>
          </a:prstGeom>
          <a:noFill/>
        </p:spPr>
        <p:txBody>
          <a:bodyPr wrap="square">
            <a:spAutoFit/>
          </a:bodyPr>
          <a:lstStyle/>
          <a:p>
            <a:r>
              <a:rPr lang="es-ES_tradnl" sz="800" dirty="0">
                <a:solidFill>
                  <a:schemeClr val="accent2">
                    <a:lumMod val="75000"/>
                  </a:schemeClr>
                </a:solidFill>
                <a:hlinkClick r:id="rId3">
                  <a:extLst>
                    <a:ext uri="{A12FA001-AC4F-418D-AE19-62706E023703}">
                      <ahyp:hlinkClr xmlns:ahyp="http://schemas.microsoft.com/office/drawing/2018/hyperlinkcolor" val="tx"/>
                    </a:ext>
                  </a:extLst>
                </a:hlinkClick>
              </a:rPr>
              <a:t>https://www.asuntoslegales.com.co/analisis/diego-marquez-arango-2610779/la-zona-gris-de-los-deberes-de-los-accionistas-3262503</a:t>
            </a:r>
            <a:endParaRPr lang="es-ES_tradnl" sz="800" dirty="0">
              <a:solidFill>
                <a:schemeClr val="accent2">
                  <a:lumMod val="75000"/>
                </a:schemeClr>
              </a:solidFill>
            </a:endParaRPr>
          </a:p>
        </p:txBody>
      </p:sp>
      <p:grpSp>
        <p:nvGrpSpPr>
          <p:cNvPr id="5" name="组合 1174">
            <a:extLst>
              <a:ext uri="{FF2B5EF4-FFF2-40B4-BE49-F238E27FC236}">
                <a16:creationId xmlns:a16="http://schemas.microsoft.com/office/drawing/2014/main" id="{63F8E96E-525F-81AA-D96B-F9B2CFB67072}"/>
              </a:ext>
            </a:extLst>
          </p:cNvPr>
          <p:cNvGrpSpPr/>
          <p:nvPr/>
        </p:nvGrpSpPr>
        <p:grpSpPr>
          <a:xfrm>
            <a:off x="10405316" y="1166146"/>
            <a:ext cx="335821" cy="455085"/>
            <a:chOff x="2449513" y="2233613"/>
            <a:chExt cx="509588" cy="690563"/>
          </a:xfrm>
        </p:grpSpPr>
        <p:sp>
          <p:nvSpPr>
            <p:cNvPr id="6" name="Oval 112">
              <a:extLst>
                <a:ext uri="{FF2B5EF4-FFF2-40B4-BE49-F238E27FC236}">
                  <a16:creationId xmlns:a16="http://schemas.microsoft.com/office/drawing/2014/main" id="{88E37C3C-168A-9944-A694-B0CFE3F21ACF}"/>
                </a:ext>
              </a:extLst>
            </p:cNvPr>
            <p:cNvSpPr>
              <a:spLocks noChangeArrowheads="1"/>
            </p:cNvSpPr>
            <p:nvPr/>
          </p:nvSpPr>
          <p:spPr bwMode="auto">
            <a:xfrm>
              <a:off x="2628900" y="2413001"/>
              <a:ext cx="149225" cy="150813"/>
            </a:xfrm>
            <a:prstGeom prst="ellipse">
              <a:avLst/>
            </a:prstGeom>
            <a:noFill/>
            <a:ln w="19050" cap="rnd">
              <a:solidFill>
                <a:schemeClr val="bg1"/>
              </a:solidFill>
              <a:prstDash val="solid"/>
              <a:round/>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7" name="Freeform 113">
              <a:extLst>
                <a:ext uri="{FF2B5EF4-FFF2-40B4-BE49-F238E27FC236}">
                  <a16:creationId xmlns:a16="http://schemas.microsoft.com/office/drawing/2014/main" id="{FEFC0A9A-65D3-D72B-A6FC-CBA78C81C50A}"/>
                </a:ext>
              </a:extLst>
            </p:cNvPr>
            <p:cNvSpPr>
              <a:spLocks/>
            </p:cNvSpPr>
            <p:nvPr/>
          </p:nvSpPr>
          <p:spPr bwMode="auto">
            <a:xfrm>
              <a:off x="2449513" y="2233613"/>
              <a:ext cx="509588" cy="690563"/>
            </a:xfrm>
            <a:custGeom>
              <a:avLst/>
              <a:gdLst>
                <a:gd name="T0" fmla="*/ 97 w 136"/>
                <a:gd name="T1" fmla="*/ 129 h 184"/>
                <a:gd name="T2" fmla="*/ 68 w 136"/>
                <a:gd name="T3" fmla="*/ 184 h 184"/>
                <a:gd name="T4" fmla="*/ 40 w 136"/>
                <a:gd name="T5" fmla="*/ 129 h 184"/>
                <a:gd name="T6" fmla="*/ 0 w 136"/>
                <a:gd name="T7" fmla="*/ 68 h 184"/>
                <a:gd name="T8" fmla="*/ 68 w 136"/>
                <a:gd name="T9" fmla="*/ 0 h 184"/>
                <a:gd name="T10" fmla="*/ 136 w 136"/>
                <a:gd name="T11" fmla="*/ 68 h 184"/>
                <a:gd name="T12" fmla="*/ 97 w 136"/>
                <a:gd name="T13" fmla="*/ 129 h 184"/>
              </a:gdLst>
              <a:ahLst/>
              <a:cxnLst>
                <a:cxn ang="0">
                  <a:pos x="T0" y="T1"/>
                </a:cxn>
                <a:cxn ang="0">
                  <a:pos x="T2" y="T3"/>
                </a:cxn>
                <a:cxn ang="0">
                  <a:pos x="T4" y="T5"/>
                </a:cxn>
                <a:cxn ang="0">
                  <a:pos x="T6" y="T7"/>
                </a:cxn>
                <a:cxn ang="0">
                  <a:pos x="T8" y="T9"/>
                </a:cxn>
                <a:cxn ang="0">
                  <a:pos x="T10" y="T11"/>
                </a:cxn>
                <a:cxn ang="0">
                  <a:pos x="T12" y="T13"/>
                </a:cxn>
              </a:cxnLst>
              <a:rect l="0" t="0" r="r" b="b"/>
              <a:pathLst>
                <a:path w="136" h="184">
                  <a:moveTo>
                    <a:pt x="97" y="129"/>
                  </a:moveTo>
                  <a:cubicBezTo>
                    <a:pt x="68" y="184"/>
                    <a:pt x="68" y="184"/>
                    <a:pt x="68" y="184"/>
                  </a:cubicBezTo>
                  <a:cubicBezTo>
                    <a:pt x="40" y="129"/>
                    <a:pt x="40" y="129"/>
                    <a:pt x="40" y="129"/>
                  </a:cubicBezTo>
                  <a:cubicBezTo>
                    <a:pt x="16" y="119"/>
                    <a:pt x="0" y="95"/>
                    <a:pt x="0" y="68"/>
                  </a:cubicBezTo>
                  <a:cubicBezTo>
                    <a:pt x="0" y="30"/>
                    <a:pt x="31" y="0"/>
                    <a:pt x="68" y="0"/>
                  </a:cubicBezTo>
                  <a:cubicBezTo>
                    <a:pt x="106" y="0"/>
                    <a:pt x="136" y="30"/>
                    <a:pt x="136" y="68"/>
                  </a:cubicBezTo>
                  <a:cubicBezTo>
                    <a:pt x="136" y="95"/>
                    <a:pt x="120" y="119"/>
                    <a:pt x="97" y="129"/>
                  </a:cubicBezTo>
                  <a:close/>
                </a:path>
              </a:pathLst>
            </a:custGeom>
            <a:noFill/>
            <a:ln w="19050" cap="rnd">
              <a:solidFill>
                <a:schemeClr val="bg1"/>
              </a:solidFill>
              <a:prstDash val="solid"/>
              <a:round/>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grpSp>
    </p:spTree>
    <p:extLst>
      <p:ext uri="{BB962C8B-B14F-4D97-AF65-F5344CB8AC3E}">
        <p14:creationId xmlns:p14="http://schemas.microsoft.com/office/powerpoint/2010/main" val="7817559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6952C222-F228-635B-D9A6-C845F9B55742}"/>
              </a:ext>
            </a:extLst>
          </p:cNvPr>
          <p:cNvPicPr>
            <a:picLocks noChangeAspect="1"/>
          </p:cNvPicPr>
          <p:nvPr/>
        </p:nvPicPr>
        <p:blipFill>
          <a:blip r:embed="rId2"/>
          <a:stretch>
            <a:fillRect/>
          </a:stretch>
        </p:blipFill>
        <p:spPr>
          <a:xfrm>
            <a:off x="405327" y="343198"/>
            <a:ext cx="1412778" cy="1321093"/>
          </a:xfrm>
          <a:prstGeom prst="rect">
            <a:avLst/>
          </a:prstGeom>
        </p:spPr>
      </p:pic>
      <p:sp>
        <p:nvSpPr>
          <p:cNvPr id="23" name="Rectangle 22">
            <a:extLst>
              <a:ext uri="{FF2B5EF4-FFF2-40B4-BE49-F238E27FC236}">
                <a16:creationId xmlns:a16="http://schemas.microsoft.com/office/drawing/2014/main" id="{732D176F-FB1E-FB49-AD32-A68F5DB244DA}"/>
              </a:ext>
            </a:extLst>
          </p:cNvPr>
          <p:cNvSpPr/>
          <p:nvPr/>
        </p:nvSpPr>
        <p:spPr>
          <a:xfrm>
            <a:off x="0" y="-98612"/>
            <a:ext cx="12192000" cy="6965782"/>
          </a:xfrm>
          <a:prstGeom prst="rect">
            <a:avLst/>
          </a:prstGeom>
          <a:solidFill>
            <a:schemeClr val="accent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latin typeface="Lato" panose="020F0502020204030203" pitchFamily="34" charset="77"/>
            </a:endParaRPr>
          </a:p>
        </p:txBody>
      </p:sp>
      <p:pic>
        <p:nvPicPr>
          <p:cNvPr id="4" name="Picture Placeholder 3">
            <a:extLst>
              <a:ext uri="{FF2B5EF4-FFF2-40B4-BE49-F238E27FC236}">
                <a16:creationId xmlns:a16="http://schemas.microsoft.com/office/drawing/2014/main" id="{20B882D9-5FAC-CD4B-80AD-D801DCC7A345}"/>
              </a:ext>
            </a:extLst>
          </p:cNvPr>
          <p:cNvPicPr>
            <a:picLocks noGrp="1" noChangeAspect="1"/>
          </p:cNvPicPr>
          <p:nvPr>
            <p:ph type="pic" sz="quarter" idx="13"/>
          </p:nvPr>
        </p:nvPicPr>
        <p:blipFill>
          <a:blip r:embed="rId3">
            <a:extLst>
              <a:ext uri="{BEBA8EAE-BF5A-486C-A8C5-ECC9F3942E4B}">
                <a14:imgProps xmlns:a14="http://schemas.microsoft.com/office/drawing/2010/main">
                  <a14:imgLayer r:embed="rId4">
                    <a14:imgEffect>
                      <a14:artisticChalkSketch/>
                    </a14:imgEffect>
                  </a14:imgLayer>
                </a14:imgProps>
              </a:ext>
              <a:ext uri="{837473B0-CC2E-450A-ABE3-18F120FF3D39}">
                <a1611:picAttrSrcUrl xmlns:a1611="http://schemas.microsoft.com/office/drawing/2016/11/main" r:id="rId5"/>
              </a:ext>
            </a:extLst>
          </a:blip>
          <a:srcRect l="12891" r="12891"/>
          <a:stretch/>
        </p:blipFill>
        <p:spPr>
          <a:xfrm>
            <a:off x="1087588" y="3348739"/>
            <a:ext cx="3108325" cy="2420620"/>
          </a:xfrm>
        </p:spPr>
      </p:pic>
      <p:sp>
        <p:nvSpPr>
          <p:cNvPr id="6" name="矩形 14" descr="e7d195523061f1c074694c8bbf98be7b1e4b015d796375963FD28840057458461C7CA0DAD340D15583DEDFC2E3241C4F392EF3A8B4D067B40CF4F149DD7E51F346B0CAB1BCCF6DB2480C67273C6C9E4C08495BA9E053F989E71ACE07A8739A520095689E208D6B809ABCF0A3D1A8395D871D965FADCA24DCB3E6A8C25AD400CC16E1D6A2735A735D">
            <a:extLst>
              <a:ext uri="{FF2B5EF4-FFF2-40B4-BE49-F238E27FC236}">
                <a16:creationId xmlns:a16="http://schemas.microsoft.com/office/drawing/2014/main" id="{E8C66044-2B28-474C-A4D7-F336CB4CDF87}"/>
              </a:ext>
            </a:extLst>
          </p:cNvPr>
          <p:cNvSpPr/>
          <p:nvPr/>
        </p:nvSpPr>
        <p:spPr>
          <a:xfrm>
            <a:off x="1800354" y="2307818"/>
            <a:ext cx="2158753" cy="516172"/>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altLang="zh-CN" sz="1800" b="0" i="0" u="none" strike="noStrike" kern="1200" cap="none" spc="0" normalizeH="0" baseline="0" dirty="0">
              <a:ln>
                <a:noFill/>
              </a:ln>
              <a:solidFill>
                <a:srgbClr val="FFFFFF"/>
              </a:solidFill>
              <a:effectLst/>
              <a:uLnTx/>
              <a:uFillTx/>
              <a:latin typeface="Lato" panose="020F0502020204030203" pitchFamily="34" charset="77"/>
              <a:ea typeface="等线" panose="02010600030101010101" pitchFamily="2" charset="-122"/>
            </a:endParaRPr>
          </a:p>
        </p:txBody>
      </p:sp>
      <p:sp>
        <p:nvSpPr>
          <p:cNvPr id="7" name="矩形 20" descr="e7d195523061f1c074694c8bbf98be7b1e4b015d796375963FD28840057458461C7CA0DAD340D15583DEDFC2E3241C4F392EF3A8B4D067B40CF4F149DD7E51F346B0CAB1BCCF6DB2480C67273C6C9E4C08495BA9E053F989E71ACE07A8739A520095689E208D6B809ABCF0A3D1A8395D871D965FADCA24DCB3E6A8C25AD400CC16E1D6A2735A735D">
            <a:extLst>
              <a:ext uri="{FF2B5EF4-FFF2-40B4-BE49-F238E27FC236}">
                <a16:creationId xmlns:a16="http://schemas.microsoft.com/office/drawing/2014/main" id="{1AD0E45A-4FBB-CB4E-B2B7-7C0139D46455}"/>
              </a:ext>
            </a:extLst>
          </p:cNvPr>
          <p:cNvSpPr/>
          <p:nvPr/>
        </p:nvSpPr>
        <p:spPr>
          <a:xfrm>
            <a:off x="4930174" y="2264513"/>
            <a:ext cx="2158753" cy="5161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altLang="zh-CN" sz="1800" b="0" i="0" u="none" strike="noStrike" kern="1200" cap="none" spc="0" normalizeH="0" baseline="0" dirty="0">
              <a:ln>
                <a:noFill/>
              </a:ln>
              <a:solidFill>
                <a:schemeClr val="accent2"/>
              </a:solidFill>
              <a:effectLst/>
              <a:uLnTx/>
              <a:uFillTx/>
              <a:latin typeface="Lato" panose="020F0502020204030203" pitchFamily="34" charset="77"/>
              <a:ea typeface="等线" panose="02010600030101010101" pitchFamily="2" charset="-122"/>
            </a:endParaRPr>
          </a:p>
        </p:txBody>
      </p:sp>
      <p:sp>
        <p:nvSpPr>
          <p:cNvPr id="8" name="矩形 21" descr="e7d195523061f1c074694c8bbf98be7b1e4b015d796375963FD28840057458461C7CA0DAD340D15583DEDFC2E3241C4F392EF3A8B4D067B40CF4F149DD7E51F346B0CAB1BCCF6DB2480C67273C6C9E4C08495BA9E053F989E71ACE07A8739A520095689E208D6B809ABCF0A3D1A8395D871D965FADCA24DCB3E6A8C25AD400CC16E1D6A2735A735D">
            <a:extLst>
              <a:ext uri="{FF2B5EF4-FFF2-40B4-BE49-F238E27FC236}">
                <a16:creationId xmlns:a16="http://schemas.microsoft.com/office/drawing/2014/main" id="{210B7C99-AB70-804F-B1C1-36A8C005ED27}"/>
              </a:ext>
            </a:extLst>
          </p:cNvPr>
          <p:cNvSpPr/>
          <p:nvPr/>
        </p:nvSpPr>
        <p:spPr>
          <a:xfrm>
            <a:off x="8059995" y="2305541"/>
            <a:ext cx="2158753" cy="5161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altLang="zh-CN" sz="1800" b="0" i="0" u="none" strike="noStrike" kern="1200" cap="none" spc="0" normalizeH="0" baseline="0" dirty="0">
              <a:ln>
                <a:noFill/>
              </a:ln>
              <a:solidFill>
                <a:schemeClr val="accent2"/>
              </a:solidFill>
              <a:effectLst/>
              <a:uLnTx/>
              <a:uFillTx/>
              <a:latin typeface="Lato" panose="020F0502020204030203" pitchFamily="34" charset="77"/>
              <a:ea typeface="等线" panose="02010600030101010101" pitchFamily="2" charset="-122"/>
            </a:endParaRPr>
          </a:p>
        </p:txBody>
      </p:sp>
      <p:sp>
        <p:nvSpPr>
          <p:cNvPr id="10" name="矩形 13" descr="e7d195523061f1c074694c8bbf98be7b1e4b015d796375963FD28840057458461C7CA0DAD340D15583DEDFC2E3241C4F392EF3A8B4D067B40CF4F149DD7E51F346B0CAB1BCCF6DB2480C67273C6C9E4C08495BA9E053F989E71ACE07A8739A520095689E208D6B809ABCF0A3D1A8395D871D965FADCA24DCB3E6A8C25AD400CC16E1D6A2735A735D">
            <a:extLst>
              <a:ext uri="{FF2B5EF4-FFF2-40B4-BE49-F238E27FC236}">
                <a16:creationId xmlns:a16="http://schemas.microsoft.com/office/drawing/2014/main" id="{0080EDEF-F10D-0740-B947-1A68A6AA05FF}"/>
              </a:ext>
            </a:extLst>
          </p:cNvPr>
          <p:cNvSpPr/>
          <p:nvPr/>
        </p:nvSpPr>
        <p:spPr>
          <a:xfrm>
            <a:off x="1274454" y="2773785"/>
            <a:ext cx="10096392" cy="47928"/>
          </a:xfrm>
          <a:prstGeom prst="rect">
            <a:avLst/>
          </a:prstGeom>
          <a:solidFill>
            <a:schemeClr val="accent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altLang="zh-CN" sz="1800" b="0" i="0" u="none" strike="noStrike" kern="1200" cap="none" spc="0" normalizeH="0" baseline="0" dirty="0">
              <a:ln>
                <a:noFill/>
              </a:ln>
              <a:solidFill>
                <a:srgbClr val="FFFFFF"/>
              </a:solidFill>
              <a:effectLst/>
              <a:uLnTx/>
              <a:uFillTx/>
              <a:latin typeface="Lato" panose="020F0502020204030203" pitchFamily="34" charset="77"/>
              <a:ea typeface="等线" panose="02010600030101010101" pitchFamily="2" charset="-122"/>
            </a:endParaRPr>
          </a:p>
        </p:txBody>
      </p:sp>
      <p:sp>
        <p:nvSpPr>
          <p:cNvPr id="11" name="矩形 24" descr="e7d195523061f1c074694c8bbf98be7b1e4b015d796375963FD28840057458461C7CA0DAD340D15583DEDFC2E3241C4F392EF3A8B4D067B40CF4F149DD7E51F346B0CAB1BCCF6DB2480C67273C6C9E4C08495BA9E053F989E71ACE07A8739A520095689E208D6B809ABCF0A3D1A8395D871D965FADCA24DCB3E6A8C25AD400CC16E1D6A2735A735D">
            <a:extLst>
              <a:ext uri="{FF2B5EF4-FFF2-40B4-BE49-F238E27FC236}">
                <a16:creationId xmlns:a16="http://schemas.microsoft.com/office/drawing/2014/main" id="{E3FB257C-2614-1246-8557-272F42249F29}"/>
              </a:ext>
            </a:extLst>
          </p:cNvPr>
          <p:cNvSpPr/>
          <p:nvPr/>
        </p:nvSpPr>
        <p:spPr>
          <a:xfrm>
            <a:off x="2024372" y="2409738"/>
            <a:ext cx="1710726" cy="30777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altLang="zh-CN" sz="1400" b="1" i="0" u="none" strike="noStrike" kern="1200" cap="none" spc="0" normalizeH="0" baseline="0" dirty="0">
                <a:ln>
                  <a:noFill/>
                </a:ln>
                <a:solidFill>
                  <a:srgbClr val="FFFFFF"/>
                </a:solidFill>
                <a:effectLst/>
                <a:uLnTx/>
                <a:uFillTx/>
                <a:latin typeface="Lato" panose="020F0502020204030203" pitchFamily="34" charset="77"/>
                <a:ea typeface="等线" panose="02010600030101010101" pitchFamily="2" charset="-122"/>
              </a:rPr>
              <a:t>Abuso del derecho </a:t>
            </a:r>
          </a:p>
        </p:txBody>
      </p:sp>
      <p:sp>
        <p:nvSpPr>
          <p:cNvPr id="12" name="矩形 30" descr="e7d195523061f1c074694c8bbf98be7b1e4b015d796375963FD28840057458461C7CA0DAD340D15583DEDFC2E3241C4F392EF3A8B4D067B40CF4F149DD7E51F346B0CAB1BCCF6DB2480C67273C6C9E4C08495BA9E053F989E71ACE07A8739A520095689E208D6B809ABCF0A3D1A8395D871D965FADCA24DCB3E6A8C25AD400CC16E1D6A2735A735D">
            <a:extLst>
              <a:ext uri="{FF2B5EF4-FFF2-40B4-BE49-F238E27FC236}">
                <a16:creationId xmlns:a16="http://schemas.microsoft.com/office/drawing/2014/main" id="{D6BA9578-987E-8548-B34D-D76138D4CA2C}"/>
              </a:ext>
            </a:extLst>
          </p:cNvPr>
          <p:cNvSpPr/>
          <p:nvPr/>
        </p:nvSpPr>
        <p:spPr>
          <a:xfrm>
            <a:off x="5034770" y="2368710"/>
            <a:ext cx="1949573" cy="30777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altLang="zh-CN" sz="1400" b="1" i="0" u="none" strike="noStrike" kern="1200" cap="none" spc="0" normalizeH="0" baseline="0" dirty="0">
                <a:ln>
                  <a:noFill/>
                </a:ln>
                <a:solidFill>
                  <a:schemeClr val="accent2"/>
                </a:solidFill>
                <a:effectLst/>
                <a:uLnTx/>
                <a:uFillTx/>
                <a:latin typeface="Lato" panose="020F0502020204030203" pitchFamily="34" charset="77"/>
                <a:ea typeface="等线" panose="02010600030101010101" pitchFamily="2" charset="-122"/>
              </a:rPr>
              <a:t>Influir administración </a:t>
            </a:r>
          </a:p>
        </p:txBody>
      </p:sp>
      <p:sp>
        <p:nvSpPr>
          <p:cNvPr id="13" name="矩形 31" descr="e7d195523061f1c074694c8bbf98be7b1e4b015d796375963FD28840057458461C7CA0DAD340D15583DEDFC2E3241C4F392EF3A8B4D067B40CF4F149DD7E51F346B0CAB1BCCF6DB2480C67273C6C9E4C08495BA9E053F989E71ACE07A8739A520095689E208D6B809ABCF0A3D1A8395D871D965FADCA24DCB3E6A8C25AD400CC16E1D6A2735A735D">
            <a:extLst>
              <a:ext uri="{FF2B5EF4-FFF2-40B4-BE49-F238E27FC236}">
                <a16:creationId xmlns:a16="http://schemas.microsoft.com/office/drawing/2014/main" id="{92FC60FB-C3C3-A042-845E-5E245EF3C9F7}"/>
              </a:ext>
            </a:extLst>
          </p:cNvPr>
          <p:cNvSpPr/>
          <p:nvPr/>
        </p:nvSpPr>
        <p:spPr>
          <a:xfrm>
            <a:off x="8160347" y="2365261"/>
            <a:ext cx="2007281" cy="30777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altLang="zh-CN" sz="1400" b="1" i="0" u="none" strike="noStrike" kern="1200" cap="none" spc="0" normalizeH="0" baseline="0" dirty="0">
                <a:ln>
                  <a:noFill/>
                </a:ln>
                <a:solidFill>
                  <a:schemeClr val="accent2"/>
                </a:solidFill>
                <a:effectLst/>
                <a:uLnTx/>
                <a:uFillTx/>
                <a:latin typeface="Lato" panose="020F0502020204030203" pitchFamily="34" charset="77"/>
                <a:ea typeface="等线" panose="02010600030101010101" pitchFamily="2" charset="-122"/>
              </a:rPr>
              <a:t>“</a:t>
            </a:r>
            <a:r>
              <a:rPr kumimoji="0" lang="es-ES_tradnl" altLang="zh-CN" sz="1400" b="1" i="0" u="none" strike="noStrike" kern="1200" cap="none" spc="0" normalizeH="0" baseline="0" dirty="0" err="1">
                <a:ln>
                  <a:noFill/>
                </a:ln>
                <a:solidFill>
                  <a:schemeClr val="accent2"/>
                </a:solidFill>
                <a:effectLst/>
                <a:uLnTx/>
                <a:uFillTx/>
                <a:latin typeface="Lato" panose="020F0502020204030203" pitchFamily="34" charset="77"/>
                <a:ea typeface="等线" panose="02010600030101010101" pitchFamily="2" charset="-122"/>
              </a:rPr>
              <a:t>Huída</a:t>
            </a:r>
            <a:r>
              <a:rPr kumimoji="0" lang="es-ES_tradnl" altLang="zh-CN" sz="1400" b="1" i="0" u="none" strike="noStrike" kern="1200" cap="none" spc="0" normalizeH="0" baseline="0" dirty="0">
                <a:ln>
                  <a:noFill/>
                </a:ln>
                <a:solidFill>
                  <a:schemeClr val="accent2"/>
                </a:solidFill>
                <a:effectLst/>
                <a:uLnTx/>
                <a:uFillTx/>
                <a:latin typeface="Lato" panose="020F0502020204030203" pitchFamily="34" charset="77"/>
                <a:ea typeface="等线" panose="02010600030101010101" pitchFamily="2" charset="-122"/>
              </a:rPr>
              <a:t>” de la sociedad </a:t>
            </a:r>
          </a:p>
        </p:txBody>
      </p:sp>
      <p:sp>
        <p:nvSpPr>
          <p:cNvPr id="15" name="矩形 3" descr="e7d195523061f1c074694c8bbf98be7b1e4b015d796375963FD28840057458461C7CA0DAD340D15583DEDFC2E3241C4F392EF3A8B4D067B40CF4F149DD7E51F346B0CAB1BCCF6DB2480C67273C6C9E4C08495BA9E053F989E71ACE07A8739A520095689E208D6B809ABCF0A3D1A8395D871D965FADCA24DCB3E6A8C25AD400CC16E1D6A2735A735D">
            <a:extLst>
              <a:ext uri="{FF2B5EF4-FFF2-40B4-BE49-F238E27FC236}">
                <a16:creationId xmlns:a16="http://schemas.microsoft.com/office/drawing/2014/main" id="{71D9C299-F665-0B45-BB4D-05A6C9516681}"/>
              </a:ext>
            </a:extLst>
          </p:cNvPr>
          <p:cNvSpPr/>
          <p:nvPr/>
        </p:nvSpPr>
        <p:spPr>
          <a:xfrm>
            <a:off x="4500901" y="357061"/>
            <a:ext cx="2674910" cy="430887"/>
          </a:xfrm>
          <a:prstGeom prst="rect">
            <a:avLst/>
          </a:prstGeom>
        </p:spPr>
        <p:txBody>
          <a:bodyPr wrap="square">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s-ES_tradnl" altLang="zh-CN" sz="1100" b="0" i="0" u="none" strike="noStrike" kern="1200" cap="none" spc="0" normalizeH="0" baseline="0" dirty="0">
                <a:ln>
                  <a:noFill/>
                </a:ln>
                <a:solidFill>
                  <a:schemeClr val="accent2"/>
                </a:solidFill>
                <a:effectLst/>
                <a:uLnTx/>
                <a:uFillTx/>
                <a:latin typeface="Lato" panose="020F0502020204030203" pitchFamily="34" charset="77"/>
                <a:ea typeface="苹方 粗体" panose="020B0600000000000000" pitchFamily="34" charset="-122"/>
                <a:cs typeface="Segoe UI Light" panose="020B0502040204020203" pitchFamily="34" charset="0"/>
              </a:rPr>
              <a:t>CONDUCTAS HABITUALES DE </a:t>
            </a:r>
            <a:r>
              <a:rPr kumimoji="0" lang="es-ES_tradnl" altLang="zh-CN" sz="1100" b="1" i="0" u="none" strike="noStrike" kern="1200" cap="none" spc="0" normalizeH="0" baseline="0" dirty="0">
                <a:ln>
                  <a:noFill/>
                </a:ln>
                <a:solidFill>
                  <a:schemeClr val="accent2"/>
                </a:solidFill>
                <a:effectLst/>
                <a:uLnTx/>
                <a:uFillTx/>
                <a:latin typeface="Lato" panose="020F0502020204030203" pitchFamily="34" charset="77"/>
                <a:ea typeface="苹方 粗体" panose="020B0600000000000000" pitchFamily="34" charset="-122"/>
                <a:cs typeface="Segoe UI Light" panose="020B0502040204020203" pitchFamily="34" charset="0"/>
              </a:rPr>
              <a:t>TENSIÓN</a:t>
            </a:r>
          </a:p>
        </p:txBody>
      </p:sp>
      <p:grpSp>
        <p:nvGrpSpPr>
          <p:cNvPr id="16" name="组合 4" descr="e7d195523061f1c074694c8bbf98be7b1e4b015d796375963FD28840057458461C7CA0DAD340D15583DEDFC2E3241C4F392EF3A8B4D067B40CF4F149DD7E51F346B0CAB1BCCF6DB2480C67273C6C9E4C08495BA9E053F989E71ACE07A8739A520095689E208D6B809ABCF0A3D1A8395D871D965FADCA24DCB3E6A8C25AD400CC16E1D6A2735A735D">
            <a:extLst>
              <a:ext uri="{FF2B5EF4-FFF2-40B4-BE49-F238E27FC236}">
                <a16:creationId xmlns:a16="http://schemas.microsoft.com/office/drawing/2014/main" id="{F7730541-DC4D-3B4F-B818-348DA1F97E67}"/>
              </a:ext>
            </a:extLst>
          </p:cNvPr>
          <p:cNvGrpSpPr/>
          <p:nvPr/>
        </p:nvGrpSpPr>
        <p:grpSpPr>
          <a:xfrm>
            <a:off x="3351069" y="597931"/>
            <a:ext cx="4974574" cy="215444"/>
            <a:chOff x="4121426" y="689113"/>
            <a:chExt cx="3953566" cy="0"/>
          </a:xfrm>
        </p:grpSpPr>
        <p:cxnSp>
          <p:nvCxnSpPr>
            <p:cNvPr id="17" name="直接连接符 5">
              <a:extLst>
                <a:ext uri="{FF2B5EF4-FFF2-40B4-BE49-F238E27FC236}">
                  <a16:creationId xmlns:a16="http://schemas.microsoft.com/office/drawing/2014/main" id="{60334C38-ECB6-4949-9B5B-F40AF96B0753}"/>
                </a:ext>
              </a:extLst>
            </p:cNvPr>
            <p:cNvCxnSpPr/>
            <p:nvPr/>
          </p:nvCxnSpPr>
          <p:spPr>
            <a:xfrm>
              <a:off x="4121426" y="689113"/>
              <a:ext cx="671444"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8" name="直接连接符 6">
              <a:extLst>
                <a:ext uri="{FF2B5EF4-FFF2-40B4-BE49-F238E27FC236}">
                  <a16:creationId xmlns:a16="http://schemas.microsoft.com/office/drawing/2014/main" id="{4558737E-F706-E84C-AC60-3E27692845AB}"/>
                </a:ext>
              </a:extLst>
            </p:cNvPr>
            <p:cNvCxnSpPr/>
            <p:nvPr/>
          </p:nvCxnSpPr>
          <p:spPr>
            <a:xfrm>
              <a:off x="7403548" y="689113"/>
              <a:ext cx="671444"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20" name="矩形 65" descr="e7d195523061f1c0600ade85ab8d19863d296bbd6d3c8047FB0A4867354E4F1E3A7DEAE3C4C4B5C9777EC9E9D7F78045DB0296A4194571101A21F67FC7D6C39966CE50B69116E2EE84E571E25F3C0CCE3E5740733AF67B2A788585DE3490450F0770537BBFBBC1C28F08973998465DB35964818BBCDA19A637741C6FD36FA079D52775E559997C7A">
            <a:extLst>
              <a:ext uri="{FF2B5EF4-FFF2-40B4-BE49-F238E27FC236}">
                <a16:creationId xmlns:a16="http://schemas.microsoft.com/office/drawing/2014/main" id="{40DF4F3A-3BD9-BF47-B18F-C573CC74421F}"/>
              </a:ext>
            </a:extLst>
          </p:cNvPr>
          <p:cNvSpPr/>
          <p:nvPr/>
        </p:nvSpPr>
        <p:spPr>
          <a:xfrm>
            <a:off x="4905640" y="4632038"/>
            <a:ext cx="6576632" cy="1890326"/>
          </a:xfrm>
          <a:prstGeom prst="rect">
            <a:avLst/>
          </a:prstGeom>
        </p:spPr>
        <p:txBody>
          <a:bodyPr wrap="square">
            <a:spAutoFit/>
          </a:bodyPr>
          <a:lstStyle/>
          <a:p>
            <a:pPr algn="just">
              <a:lnSpc>
                <a:spcPct val="150000"/>
              </a:lnSpc>
            </a:pPr>
            <a:r>
              <a:rPr kumimoji="1" lang="es-ES_tradnl" altLang="zh-CN" sz="1600" dirty="0">
                <a:solidFill>
                  <a:schemeClr val="bg1"/>
                </a:solidFill>
                <a:latin typeface="Lato" panose="020F0502020204030203" pitchFamily="34" charset="77"/>
                <a:ea typeface="华文细黑" panose="02010600040101010101" pitchFamily="2" charset="-122"/>
                <a:cs typeface="华文细黑"/>
              </a:rPr>
              <a:t>Supongamos el siguiente caso: Los socios mayoritarios, en las últimas diez decisiones en el marco del máximo órgano social, han tomado decisiones en las cuales la votación del minoritario ha sido en contra. ¿Supone esto un abuso del derecho corporativo por parte de los socios mayoritarios? </a:t>
            </a:r>
            <a:endParaRPr lang="es-ES_tradnl" altLang="zh-CN" sz="1600" dirty="0">
              <a:solidFill>
                <a:schemeClr val="bg1"/>
              </a:solidFill>
              <a:latin typeface="Lato" panose="020F0502020204030203" pitchFamily="34" charset="77"/>
            </a:endParaRPr>
          </a:p>
        </p:txBody>
      </p:sp>
      <p:sp>
        <p:nvSpPr>
          <p:cNvPr id="21" name="Rectangle 20">
            <a:extLst>
              <a:ext uri="{FF2B5EF4-FFF2-40B4-BE49-F238E27FC236}">
                <a16:creationId xmlns:a16="http://schemas.microsoft.com/office/drawing/2014/main" id="{D5396A09-B0CA-FF4F-9ADC-39E24665C653}"/>
              </a:ext>
            </a:extLst>
          </p:cNvPr>
          <p:cNvSpPr/>
          <p:nvPr/>
        </p:nvSpPr>
        <p:spPr>
          <a:xfrm>
            <a:off x="4912137" y="3351441"/>
            <a:ext cx="5871474" cy="461665"/>
          </a:xfrm>
          <a:prstGeom prst="rect">
            <a:avLst/>
          </a:prstGeom>
        </p:spPr>
        <p:txBody>
          <a:bodyPr wrap="square">
            <a:spAutoFit/>
          </a:bodyPr>
          <a:lstStyle/>
          <a:p>
            <a:r>
              <a:rPr lang="es-ES_tradnl" altLang="zh-CN" sz="2400" dirty="0">
                <a:solidFill>
                  <a:schemeClr val="bg1"/>
                </a:solidFill>
                <a:latin typeface="Lato" panose="020F0502020204030203" pitchFamily="34" charset="77"/>
              </a:rPr>
              <a:t>ABUSO DEL DERECHO</a:t>
            </a:r>
            <a:endParaRPr lang="es-ES_tradnl" sz="2400" dirty="0">
              <a:solidFill>
                <a:schemeClr val="bg1"/>
              </a:solidFill>
              <a:latin typeface="Lato" panose="020F0502020204030203" pitchFamily="34" charset="77"/>
            </a:endParaRPr>
          </a:p>
        </p:txBody>
      </p:sp>
      <p:sp>
        <p:nvSpPr>
          <p:cNvPr id="22" name="矩形 8" descr="e7d195523061f1c0d3ba7f298e59d031c9c3f97027ed136f882110EF8F17BAD1F2C348D17C7856EF46CB4678CC9E44EE1ABA681E3133328A7B4D22AAF822B2429426B2355AA8CC4431B8568D2CF3B73AD4C547D4CDEA1609D165215A3CD52DCB23F0C3918FF78AC072214CC8F17660CBA040B5CEDFE54D6D1D099C80488DBF2AAA75BD30891A344B">
            <a:extLst>
              <a:ext uri="{FF2B5EF4-FFF2-40B4-BE49-F238E27FC236}">
                <a16:creationId xmlns:a16="http://schemas.microsoft.com/office/drawing/2014/main" id="{AA46A47B-6D34-CE4F-BDA9-18AC5D833D50}"/>
              </a:ext>
            </a:extLst>
          </p:cNvPr>
          <p:cNvSpPr/>
          <p:nvPr/>
        </p:nvSpPr>
        <p:spPr>
          <a:xfrm>
            <a:off x="4905834" y="4037906"/>
            <a:ext cx="5871473" cy="369332"/>
          </a:xfrm>
          <a:prstGeom prst="rect">
            <a:avLst/>
          </a:prstGeom>
          <a:noFill/>
        </p:spPr>
        <p:txBody>
          <a:bodyPr wrap="square" rtlCol="0">
            <a:spAutoFit/>
          </a:bodyPr>
          <a:lstStyle/>
          <a:p>
            <a:pPr fontAlgn="base">
              <a:spcBef>
                <a:spcPct val="0"/>
              </a:spcBef>
              <a:spcAft>
                <a:spcPct val="0"/>
              </a:spcAft>
              <a:buFont typeface="Arial" panose="020B0604020202020204" pitchFamily="34" charset="0"/>
            </a:pPr>
            <a:r>
              <a:rPr lang="es-ES_tradnl" altLang="zh-CN" b="1" dirty="0">
                <a:solidFill>
                  <a:schemeClr val="bg1"/>
                </a:solidFill>
                <a:latin typeface="Lato" panose="020F0502020204030203" pitchFamily="34" charset="77"/>
                <a:ea typeface="+mj-ea"/>
              </a:rPr>
              <a:t>Se da en el ejercicio del derecho al voto .</a:t>
            </a:r>
          </a:p>
        </p:txBody>
      </p:sp>
      <p:sp>
        <p:nvSpPr>
          <p:cNvPr id="24" name="TextBox 10" descr="e7d195523061f1c074694c8bbf98be7b1e4b015d796375963FD28840057458461C7CA0DAD340D15583DEDFC2E3241C4F392EF3A8B4D067B40CF4F149DD7E51F346B0CAB1BCCF6DB2480C67273C6C9E4C08495BA9E053F989E71ACE07A8739A520095689E208D6B809ABCF0A3D1A8395D871D965FADCA24DCB3E6A8C25AD400CC16E1D6A2735A735D">
            <a:extLst>
              <a:ext uri="{FF2B5EF4-FFF2-40B4-BE49-F238E27FC236}">
                <a16:creationId xmlns:a16="http://schemas.microsoft.com/office/drawing/2014/main" id="{DC91DAE4-B431-CD4A-8BD8-BEE2467B4887}"/>
              </a:ext>
            </a:extLst>
          </p:cNvPr>
          <p:cNvSpPr txBox="1"/>
          <p:nvPr/>
        </p:nvSpPr>
        <p:spPr>
          <a:xfrm>
            <a:off x="2002415" y="792086"/>
            <a:ext cx="7671881"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altLang="zh-CN" sz="4000" b="0" i="0" u="none" strike="noStrike" kern="1200" cap="none" spc="0" normalizeH="0" baseline="0" dirty="0">
                <a:ln>
                  <a:noFill/>
                </a:ln>
                <a:solidFill>
                  <a:schemeClr val="bg1"/>
                </a:solidFill>
                <a:effectLst/>
                <a:uLnTx/>
                <a:uFillTx/>
                <a:latin typeface="Lato" panose="020F0502020204030203" pitchFamily="34" charset="77"/>
                <a:ea typeface="等线" panose="02010600030101010101" pitchFamily="2" charset="-122"/>
                <a:cs typeface="Segoe UI Light" panose="020B0502040204020203" pitchFamily="34" charset="0"/>
              </a:rPr>
              <a:t>Tensiones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altLang="zh-CN" sz="4000" b="0" i="0" u="none" strike="noStrike" kern="1200" cap="none" spc="0" normalizeH="0" baseline="0" dirty="0">
                <a:ln>
                  <a:noFill/>
                </a:ln>
                <a:solidFill>
                  <a:schemeClr val="bg1"/>
                </a:solidFill>
                <a:effectLst/>
                <a:uLnTx/>
                <a:uFillTx/>
                <a:latin typeface="Lato" panose="020F0502020204030203" pitchFamily="34" charset="77"/>
                <a:ea typeface="等线" panose="02010600030101010101" pitchFamily="2" charset="-122"/>
                <a:cs typeface="Segoe UI Light" panose="020B0502040204020203" pitchFamily="34" charset="0"/>
              </a:rPr>
              <a:t>Mayoritario VS Minoritario</a:t>
            </a:r>
            <a:endParaRPr kumimoji="0" lang="es-ES_tradnl" altLang="zh-CN" sz="4000" b="0" i="0" u="none" strike="noStrike" kern="1200" cap="none" spc="0" normalizeH="0" baseline="0" dirty="0">
              <a:ln>
                <a:noFill/>
              </a:ln>
              <a:solidFill>
                <a:schemeClr val="bg1"/>
              </a:solidFill>
              <a:effectLst/>
              <a:uLnTx/>
              <a:uFillTx/>
              <a:latin typeface="Lato" panose="020F0502020204030203" pitchFamily="34" charset="77"/>
              <a:ea typeface="苹方 常规" panose="020B0300000000000000" pitchFamily="34" charset="-122"/>
              <a:cs typeface="Segoe UI Light" panose="020B0502040204020203" pitchFamily="34" charset="0"/>
            </a:endParaRPr>
          </a:p>
        </p:txBody>
      </p:sp>
      <p:sp>
        <p:nvSpPr>
          <p:cNvPr id="2" name="CuadroTexto 1">
            <a:extLst>
              <a:ext uri="{FF2B5EF4-FFF2-40B4-BE49-F238E27FC236}">
                <a16:creationId xmlns:a16="http://schemas.microsoft.com/office/drawing/2014/main" id="{82C56B9F-0C46-513E-3E4E-24CA358ECFF6}"/>
              </a:ext>
            </a:extLst>
          </p:cNvPr>
          <p:cNvSpPr txBox="1"/>
          <p:nvPr/>
        </p:nvSpPr>
        <p:spPr>
          <a:xfrm>
            <a:off x="1022946" y="6043946"/>
            <a:ext cx="1856784" cy="584775"/>
          </a:xfrm>
          <a:prstGeom prst="rect">
            <a:avLst/>
          </a:prstGeom>
          <a:noFill/>
        </p:spPr>
        <p:txBody>
          <a:bodyPr wrap="square">
            <a:spAutoFit/>
          </a:bodyPr>
          <a:lstStyle/>
          <a:p>
            <a:r>
              <a:rPr lang="es-ES_tradnl" sz="800" dirty="0">
                <a:solidFill>
                  <a:schemeClr val="accent2">
                    <a:lumMod val="75000"/>
                  </a:schemeClr>
                </a:solidFill>
                <a:hlinkClick r:id="rId6">
                  <a:extLst>
                    <a:ext uri="{A12FA001-AC4F-418D-AE19-62706E023703}">
                      <ahyp:hlinkClr xmlns:ahyp="http://schemas.microsoft.com/office/drawing/2018/hyperlinkcolor" val="tx"/>
                    </a:ext>
                  </a:extLst>
                </a:hlinkClick>
              </a:rPr>
              <a:t>https://www.asuntoslegales.com.co/analisis/diego-marquez-arango-2610779/sobre-al-abuso-del-derecho-societario-2466481</a:t>
            </a:r>
            <a:endParaRPr lang="es-ES_tradnl" sz="800" dirty="0">
              <a:solidFill>
                <a:schemeClr val="accent2">
                  <a:lumMod val="75000"/>
                </a:schemeClr>
              </a:solidFill>
            </a:endParaRPr>
          </a:p>
        </p:txBody>
      </p:sp>
      <p:grpSp>
        <p:nvGrpSpPr>
          <p:cNvPr id="5" name="组合 1174">
            <a:extLst>
              <a:ext uri="{FF2B5EF4-FFF2-40B4-BE49-F238E27FC236}">
                <a16:creationId xmlns:a16="http://schemas.microsoft.com/office/drawing/2014/main" id="{5F92A661-FA41-EEDF-01A6-23537582AB03}"/>
              </a:ext>
            </a:extLst>
          </p:cNvPr>
          <p:cNvGrpSpPr/>
          <p:nvPr/>
        </p:nvGrpSpPr>
        <p:grpSpPr>
          <a:xfrm>
            <a:off x="1783427" y="5552151"/>
            <a:ext cx="335821" cy="455085"/>
            <a:chOff x="2449513" y="2233613"/>
            <a:chExt cx="509588" cy="690563"/>
          </a:xfrm>
        </p:grpSpPr>
        <p:sp>
          <p:nvSpPr>
            <p:cNvPr id="9" name="Oval 112">
              <a:extLst>
                <a:ext uri="{FF2B5EF4-FFF2-40B4-BE49-F238E27FC236}">
                  <a16:creationId xmlns:a16="http://schemas.microsoft.com/office/drawing/2014/main" id="{8FEB5238-4D95-8B9D-EA97-D76FADF0EC27}"/>
                </a:ext>
              </a:extLst>
            </p:cNvPr>
            <p:cNvSpPr>
              <a:spLocks noChangeArrowheads="1"/>
            </p:cNvSpPr>
            <p:nvPr/>
          </p:nvSpPr>
          <p:spPr bwMode="auto">
            <a:xfrm>
              <a:off x="2628900" y="2413001"/>
              <a:ext cx="149225" cy="150813"/>
            </a:xfrm>
            <a:prstGeom prst="ellipse">
              <a:avLst/>
            </a:prstGeom>
            <a:noFill/>
            <a:ln w="19050" cap="rnd">
              <a:solidFill>
                <a:schemeClr val="bg1"/>
              </a:solidFill>
              <a:prstDash val="solid"/>
              <a:round/>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14" name="Freeform 113">
              <a:extLst>
                <a:ext uri="{FF2B5EF4-FFF2-40B4-BE49-F238E27FC236}">
                  <a16:creationId xmlns:a16="http://schemas.microsoft.com/office/drawing/2014/main" id="{ED73BFEE-71B3-E0DC-38E2-DDDD3F21A490}"/>
                </a:ext>
              </a:extLst>
            </p:cNvPr>
            <p:cNvSpPr>
              <a:spLocks/>
            </p:cNvSpPr>
            <p:nvPr/>
          </p:nvSpPr>
          <p:spPr bwMode="auto">
            <a:xfrm>
              <a:off x="2449513" y="2233613"/>
              <a:ext cx="509588" cy="690563"/>
            </a:xfrm>
            <a:custGeom>
              <a:avLst/>
              <a:gdLst>
                <a:gd name="T0" fmla="*/ 97 w 136"/>
                <a:gd name="T1" fmla="*/ 129 h 184"/>
                <a:gd name="T2" fmla="*/ 68 w 136"/>
                <a:gd name="T3" fmla="*/ 184 h 184"/>
                <a:gd name="T4" fmla="*/ 40 w 136"/>
                <a:gd name="T5" fmla="*/ 129 h 184"/>
                <a:gd name="T6" fmla="*/ 0 w 136"/>
                <a:gd name="T7" fmla="*/ 68 h 184"/>
                <a:gd name="T8" fmla="*/ 68 w 136"/>
                <a:gd name="T9" fmla="*/ 0 h 184"/>
                <a:gd name="T10" fmla="*/ 136 w 136"/>
                <a:gd name="T11" fmla="*/ 68 h 184"/>
                <a:gd name="T12" fmla="*/ 97 w 136"/>
                <a:gd name="T13" fmla="*/ 129 h 184"/>
              </a:gdLst>
              <a:ahLst/>
              <a:cxnLst>
                <a:cxn ang="0">
                  <a:pos x="T0" y="T1"/>
                </a:cxn>
                <a:cxn ang="0">
                  <a:pos x="T2" y="T3"/>
                </a:cxn>
                <a:cxn ang="0">
                  <a:pos x="T4" y="T5"/>
                </a:cxn>
                <a:cxn ang="0">
                  <a:pos x="T6" y="T7"/>
                </a:cxn>
                <a:cxn ang="0">
                  <a:pos x="T8" y="T9"/>
                </a:cxn>
                <a:cxn ang="0">
                  <a:pos x="T10" y="T11"/>
                </a:cxn>
                <a:cxn ang="0">
                  <a:pos x="T12" y="T13"/>
                </a:cxn>
              </a:cxnLst>
              <a:rect l="0" t="0" r="r" b="b"/>
              <a:pathLst>
                <a:path w="136" h="184">
                  <a:moveTo>
                    <a:pt x="97" y="129"/>
                  </a:moveTo>
                  <a:cubicBezTo>
                    <a:pt x="68" y="184"/>
                    <a:pt x="68" y="184"/>
                    <a:pt x="68" y="184"/>
                  </a:cubicBezTo>
                  <a:cubicBezTo>
                    <a:pt x="40" y="129"/>
                    <a:pt x="40" y="129"/>
                    <a:pt x="40" y="129"/>
                  </a:cubicBezTo>
                  <a:cubicBezTo>
                    <a:pt x="16" y="119"/>
                    <a:pt x="0" y="95"/>
                    <a:pt x="0" y="68"/>
                  </a:cubicBezTo>
                  <a:cubicBezTo>
                    <a:pt x="0" y="30"/>
                    <a:pt x="31" y="0"/>
                    <a:pt x="68" y="0"/>
                  </a:cubicBezTo>
                  <a:cubicBezTo>
                    <a:pt x="106" y="0"/>
                    <a:pt x="136" y="30"/>
                    <a:pt x="136" y="68"/>
                  </a:cubicBezTo>
                  <a:cubicBezTo>
                    <a:pt x="136" y="95"/>
                    <a:pt x="120" y="119"/>
                    <a:pt x="97" y="129"/>
                  </a:cubicBezTo>
                  <a:close/>
                </a:path>
              </a:pathLst>
            </a:custGeom>
            <a:noFill/>
            <a:ln w="19050" cap="rnd">
              <a:solidFill>
                <a:schemeClr val="bg1"/>
              </a:solidFill>
              <a:prstDash val="solid"/>
              <a:round/>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grpSp>
    </p:spTree>
    <p:extLst>
      <p:ext uri="{BB962C8B-B14F-4D97-AF65-F5344CB8AC3E}">
        <p14:creationId xmlns:p14="http://schemas.microsoft.com/office/powerpoint/2010/main" val="2584144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4EDB399A-1E65-4FF3-542D-D5523BA77B42}"/>
              </a:ext>
            </a:extLst>
          </p:cNvPr>
          <p:cNvPicPr>
            <a:picLocks noChangeAspect="1"/>
          </p:cNvPicPr>
          <p:nvPr/>
        </p:nvPicPr>
        <p:blipFill>
          <a:blip r:embed="rId2"/>
          <a:stretch>
            <a:fillRect/>
          </a:stretch>
        </p:blipFill>
        <p:spPr>
          <a:xfrm>
            <a:off x="405327" y="343198"/>
            <a:ext cx="1412778" cy="1321093"/>
          </a:xfrm>
          <a:prstGeom prst="rect">
            <a:avLst/>
          </a:prstGeom>
        </p:spPr>
      </p:pic>
      <p:sp>
        <p:nvSpPr>
          <p:cNvPr id="38" name="Rectangle 37">
            <a:extLst>
              <a:ext uri="{FF2B5EF4-FFF2-40B4-BE49-F238E27FC236}">
                <a16:creationId xmlns:a16="http://schemas.microsoft.com/office/drawing/2014/main" id="{774298A5-B9D1-F441-A44E-8492916B118E}"/>
              </a:ext>
            </a:extLst>
          </p:cNvPr>
          <p:cNvSpPr/>
          <p:nvPr/>
        </p:nvSpPr>
        <p:spPr>
          <a:xfrm>
            <a:off x="0" y="0"/>
            <a:ext cx="12192000" cy="6858000"/>
          </a:xfrm>
          <a:prstGeom prst="rect">
            <a:avLst/>
          </a:prstGeom>
          <a:solidFill>
            <a:schemeClr val="accent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latin typeface="Lato" panose="020F0502020204030203" pitchFamily="34" charset="77"/>
            </a:endParaRPr>
          </a:p>
        </p:txBody>
      </p:sp>
      <p:cxnSp>
        <p:nvCxnSpPr>
          <p:cNvPr id="11" name="直接连接符 10" descr="e7d195523061f1c074694c8bbf98be7b1e4b015d796375963FD28840057458461C7CA0DAD340D15583DEDFC2E3241C4F392EF3A8B4D067B40CF4F149DD7E51F346B0CAB1BCCF6DB2480C67273C6C9E4C08495BA9E053F989E71ACE07A8739A520095689E208D6B809ABCF0A3D1A8395D871D965FADCA24DCB3E6A8C25AD400CC16E1D6A2735A735D">
            <a:extLst>
              <a:ext uri="{FF2B5EF4-FFF2-40B4-BE49-F238E27FC236}">
                <a16:creationId xmlns:a16="http://schemas.microsoft.com/office/drawing/2014/main" id="{80452E18-6690-42E7-B6A3-75140247065D}"/>
              </a:ext>
            </a:extLst>
          </p:cNvPr>
          <p:cNvCxnSpPr>
            <a:cxnSpLocks/>
          </p:cNvCxnSpPr>
          <p:nvPr/>
        </p:nvCxnSpPr>
        <p:spPr>
          <a:xfrm>
            <a:off x="1055688" y="4347816"/>
            <a:ext cx="10080625" cy="0"/>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3" name="直接连接符 12" descr="e7d195523061f1c074694c8bbf98be7b1e4b015d796375963FD28840057458461C7CA0DAD340D15583DEDFC2E3241C4F392EF3A8B4D067B40CF4F149DD7E51F346B0CAB1BCCF6DB2480C67273C6C9E4C08495BA9E053F989E71ACE07A8739A520095689E208D6B809ABCF0A3D1A8395D871D965FADCA24DCB3E6A8C25AD400CC16E1D6A2735A735D">
            <a:extLst>
              <a:ext uri="{FF2B5EF4-FFF2-40B4-BE49-F238E27FC236}">
                <a16:creationId xmlns:a16="http://schemas.microsoft.com/office/drawing/2014/main" id="{D7655641-91CD-474F-BA8D-47E92F1C0394}"/>
              </a:ext>
            </a:extLst>
          </p:cNvPr>
          <p:cNvCxnSpPr>
            <a:cxnSpLocks/>
          </p:cNvCxnSpPr>
          <p:nvPr/>
        </p:nvCxnSpPr>
        <p:spPr>
          <a:xfrm>
            <a:off x="4415896" y="2504440"/>
            <a:ext cx="0" cy="3777090"/>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6" name="直接连接符 15" descr="e7d195523061f1c074694c8bbf98be7b1e4b015d796375963FD28840057458461C7CA0DAD340D15583DEDFC2E3241C4F392EF3A8B4D067B40CF4F149DD7E51F346B0CAB1BCCF6DB2480C67273C6C9E4C08495BA9E053F989E71ACE07A8739A520095689E208D6B809ABCF0A3D1A8395D871D965FADCA24DCB3E6A8C25AD400CC16E1D6A2735A735D">
            <a:extLst>
              <a:ext uri="{FF2B5EF4-FFF2-40B4-BE49-F238E27FC236}">
                <a16:creationId xmlns:a16="http://schemas.microsoft.com/office/drawing/2014/main" id="{4CEA7ECC-508F-4E99-9757-50E828E8B172}"/>
              </a:ext>
            </a:extLst>
          </p:cNvPr>
          <p:cNvCxnSpPr>
            <a:cxnSpLocks/>
          </p:cNvCxnSpPr>
          <p:nvPr/>
        </p:nvCxnSpPr>
        <p:spPr>
          <a:xfrm>
            <a:off x="7776104" y="2504440"/>
            <a:ext cx="0" cy="3777090"/>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 name="e7d195523061f1c0" descr="e7d195523061f1c074694c8bbf98be7b1e4b015d796375963FD28840057458461C7CA0DAD340D15583DEDFC2E3241C4F392EF3A8B4D067B40CF4F149DD7E51F346B0CAB1BCCF6DB2480C67273C6C9E4C08495BA9E053F989E71ACE07A8739A520095689E208D6B809ABCF0A3D1A8395D871D965FADCA24DCB3E6A8C25AD400CC16E1D6A2735A735D" hidden="1">
            <a:extLst>
              <a:ext uri="{FF2B5EF4-FFF2-40B4-BE49-F238E27FC236}">
                <a16:creationId xmlns:a16="http://schemas.microsoft.com/office/drawing/2014/main" id="{2614254F-76C1-4DC8-9851-A9780EBC52FC}"/>
              </a:ext>
            </a:extLst>
          </p:cNvPr>
          <p:cNvSpPr txBox="1"/>
          <p:nvPr/>
        </p:nvSpPr>
        <p:spPr>
          <a:xfrm>
            <a:off x="-355600" y="1803400"/>
            <a:ext cx="262251" cy="1016000"/>
          </a:xfrm>
          <a:prstGeom prst="rect">
            <a:avLst/>
          </a:prstGeom>
          <a:noFill/>
        </p:spPr>
        <p:txBody>
          <a:bodyPr vert="wordArtVert"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 b="0" i="0" u="none" strike="noStrike" kern="1200" cap="none" spc="0" normalizeH="0" baseline="0" noProof="0" dirty="0">
                <a:ln>
                  <a:noFill/>
                </a:ln>
                <a:solidFill>
                  <a:srgbClr val="3A3838"/>
                </a:solidFill>
                <a:effectLst/>
                <a:uLnTx/>
                <a:uFillTx/>
                <a:latin typeface="等线" panose="020F0502020204030204"/>
                <a:ea typeface="等线" panose="02010600030101010101" pitchFamily="2" charset="-122"/>
                <a:cs typeface="+mn-cs"/>
              </a:rPr>
              <a:t>e7d195523061f1c074694c8bbf98be7b1e4b015d796375963FD28840057458461C7CA0DAD340D15583DEDFC2E3241C4F392EF3A8B4D067B40CF4F149DD7E51F346B0CAB1BCCF6DB2480C67273C6C9E4C08495BA9E053F989E71ACE07A8739A520095689E208D6B809ABCF0A3D1A8395D871D965FADCA24DCB3E6A8C25AD400CC16E1D6A2735A735D</a:t>
            </a:r>
            <a:endParaRPr kumimoji="0" lang="zh-CN" altLang="en-US" sz="100" b="0" i="0" u="none" strike="noStrike" kern="1200" cap="none" spc="0" normalizeH="0" baseline="0" noProof="0">
              <a:ln>
                <a:noFill/>
              </a:ln>
              <a:solidFill>
                <a:srgbClr val="3A3838"/>
              </a:solidFill>
              <a:effectLst/>
              <a:uLnTx/>
              <a:uFillTx/>
              <a:latin typeface="等线" panose="020F0502020204030204"/>
              <a:ea typeface="等线" panose="02010600030101010101" pitchFamily="2" charset="-122"/>
              <a:cs typeface="+mn-cs"/>
            </a:endParaRPr>
          </a:p>
        </p:txBody>
      </p:sp>
      <p:sp>
        <p:nvSpPr>
          <p:cNvPr id="32" name="矩形 23" descr="e7d195523061f1c074694c8bbf98be7b1e4b015d796375963FD28840057458461C7CA0DAD340D15583DEDFC2E3241C4F392EF3A8B4D067B40CF4F149DD7E51F346B0CAB1BCCF6DB2480C67273C6C9E4C08495BA9E053F989E71ACE07A8739A520095689E208D6B809ABCF0A3D1A8395D871D965FADCA24DCB3E6A8C25AD400CC16E1D6A2735A735D">
            <a:extLst>
              <a:ext uri="{FF2B5EF4-FFF2-40B4-BE49-F238E27FC236}">
                <a16:creationId xmlns:a16="http://schemas.microsoft.com/office/drawing/2014/main" id="{1CB71553-A149-6D4A-9F61-F17BE1AF2C2D}"/>
              </a:ext>
            </a:extLst>
          </p:cNvPr>
          <p:cNvSpPr/>
          <p:nvPr/>
        </p:nvSpPr>
        <p:spPr>
          <a:xfrm>
            <a:off x="1275508" y="2599854"/>
            <a:ext cx="2710699" cy="523220"/>
          </a:xfrm>
          <a:prstGeom prst="rect">
            <a:avLst/>
          </a:prstGeom>
        </p:spPr>
        <p:txBody>
          <a:bodyPr wrap="square">
            <a:spAutoFit/>
          </a:bodyPr>
          <a:lstStyle/>
          <a:p>
            <a:pPr algn="ctr"/>
            <a:r>
              <a:rPr lang="es-ES_tradnl" sz="1400" b="1" dirty="0">
                <a:solidFill>
                  <a:schemeClr val="bg1"/>
                </a:solidFill>
                <a:latin typeface="Lato" panose="020F0502020204030203" pitchFamily="34" charset="77"/>
              </a:rPr>
              <a:t>Capitalización o descapitalización abusiva</a:t>
            </a:r>
          </a:p>
        </p:txBody>
      </p:sp>
      <p:sp>
        <p:nvSpPr>
          <p:cNvPr id="35" name="矩形 25" descr="e7d195523061f1c074694c8bbf98be7b1e4b015d796375963FD28840057458461C7CA0DAD340D15583DEDFC2E3241C4F392EF3A8B4D067B40CF4F149DD7E51F346B0CAB1BCCF6DB2480C67273C6C9E4C08495BA9E053F989E71ACE07A8739A520095689E208D6B809ABCF0A3D1A8395D871D965FADCA24DCB3E6A8C25AD400CC16E1D6A2735A735D">
            <a:extLst>
              <a:ext uri="{FF2B5EF4-FFF2-40B4-BE49-F238E27FC236}">
                <a16:creationId xmlns:a16="http://schemas.microsoft.com/office/drawing/2014/main" id="{BD5C09D8-4BB1-7844-8D3C-E8DB4277C9F8}"/>
              </a:ext>
            </a:extLst>
          </p:cNvPr>
          <p:cNvSpPr/>
          <p:nvPr/>
        </p:nvSpPr>
        <p:spPr>
          <a:xfrm>
            <a:off x="933238" y="3225283"/>
            <a:ext cx="3225390" cy="985270"/>
          </a:xfrm>
          <a:prstGeom prst="rect">
            <a:avLst/>
          </a:prstGeom>
        </p:spPr>
        <p:txBody>
          <a:bodyPr wrap="square">
            <a:spAutoFit/>
          </a:bodyPr>
          <a:lstStyle/>
          <a:p>
            <a:pPr algn="ctr">
              <a:lnSpc>
                <a:spcPct val="150000"/>
              </a:lnSpc>
            </a:pPr>
            <a:r>
              <a:rPr kumimoji="1" lang="es-ES_tradnl" altLang="zh-CN" sz="1000" dirty="0">
                <a:solidFill>
                  <a:schemeClr val="bg1"/>
                </a:solidFill>
                <a:latin typeface="Lato" panose="020F0502020204030203" pitchFamily="34" charset="77"/>
                <a:ea typeface="华文细黑" panose="02010600040101010101" pitchFamily="2" charset="-122"/>
                <a:cs typeface="华文细黑"/>
              </a:rPr>
              <a:t>No basta que, simplemente, se requieran recursos para la compañía. Debe haber un claro análisis de las opciones, y no meras oposiciones a la viabilidad financiera de la sociedad.</a:t>
            </a:r>
            <a:endParaRPr lang="es-ES_tradnl" sz="1000" dirty="0">
              <a:solidFill>
                <a:schemeClr val="bg1"/>
              </a:solidFill>
              <a:latin typeface="Lato" panose="020F0502020204030203" pitchFamily="34" charset="77"/>
            </a:endParaRPr>
          </a:p>
        </p:txBody>
      </p:sp>
      <p:sp>
        <p:nvSpPr>
          <p:cNvPr id="36" name="矩形 23" descr="e7d195523061f1c074694c8bbf98be7b1e4b015d796375963FD28840057458461C7CA0DAD340D15583DEDFC2E3241C4F392EF3A8B4D067B40CF4F149DD7E51F346B0CAB1BCCF6DB2480C67273C6C9E4C08495BA9E053F989E71ACE07A8739A520095689E208D6B809ABCF0A3D1A8395D871D965FADCA24DCB3E6A8C25AD400CC16E1D6A2735A735D">
            <a:extLst>
              <a:ext uri="{FF2B5EF4-FFF2-40B4-BE49-F238E27FC236}">
                <a16:creationId xmlns:a16="http://schemas.microsoft.com/office/drawing/2014/main" id="{56A44939-6B90-7944-9601-41BB0974DC3D}"/>
              </a:ext>
            </a:extLst>
          </p:cNvPr>
          <p:cNvSpPr/>
          <p:nvPr/>
        </p:nvSpPr>
        <p:spPr>
          <a:xfrm>
            <a:off x="4740651" y="2602985"/>
            <a:ext cx="2710699" cy="738664"/>
          </a:xfrm>
          <a:prstGeom prst="rect">
            <a:avLst/>
          </a:prstGeom>
        </p:spPr>
        <p:txBody>
          <a:bodyPr wrap="square">
            <a:spAutoFit/>
          </a:bodyPr>
          <a:lstStyle/>
          <a:p>
            <a:pPr algn="ctr"/>
            <a:r>
              <a:rPr lang="es-ES_tradnl" sz="1400" b="1" dirty="0">
                <a:solidFill>
                  <a:schemeClr val="bg1"/>
                </a:solidFill>
                <a:latin typeface="Lato" panose="020F0502020204030203" pitchFamily="34" charset="77"/>
              </a:rPr>
              <a:t>Designación o expulsión abusiva de administradores (RL y JD)</a:t>
            </a:r>
          </a:p>
        </p:txBody>
      </p:sp>
      <p:sp>
        <p:nvSpPr>
          <p:cNvPr id="37" name="矩形 25" descr="e7d195523061f1c074694c8bbf98be7b1e4b015d796375963FD28840057458461C7CA0DAD340D15583DEDFC2E3241C4F392EF3A8B4D067B40CF4F149DD7E51F346B0CAB1BCCF6DB2480C67273C6C9E4C08495BA9E053F989E71ACE07A8739A520095689E208D6B809ABCF0A3D1A8395D871D965FADCA24DCB3E6A8C25AD400CC16E1D6A2735A735D">
            <a:extLst>
              <a:ext uri="{FF2B5EF4-FFF2-40B4-BE49-F238E27FC236}">
                <a16:creationId xmlns:a16="http://schemas.microsoft.com/office/drawing/2014/main" id="{D9130B79-EC73-2F43-BD92-839AD4C7BE4C}"/>
              </a:ext>
            </a:extLst>
          </p:cNvPr>
          <p:cNvSpPr/>
          <p:nvPr/>
        </p:nvSpPr>
        <p:spPr>
          <a:xfrm>
            <a:off x="4757561" y="3343830"/>
            <a:ext cx="2710699" cy="985270"/>
          </a:xfrm>
          <a:prstGeom prst="rect">
            <a:avLst/>
          </a:prstGeom>
        </p:spPr>
        <p:txBody>
          <a:bodyPr wrap="square">
            <a:spAutoFit/>
          </a:bodyPr>
          <a:lstStyle/>
          <a:p>
            <a:pPr algn="ctr">
              <a:lnSpc>
                <a:spcPct val="150000"/>
              </a:lnSpc>
            </a:pPr>
            <a:r>
              <a:rPr kumimoji="1" lang="es-ES_tradnl" altLang="zh-CN" sz="1000" dirty="0">
                <a:solidFill>
                  <a:schemeClr val="bg1"/>
                </a:solidFill>
                <a:latin typeface="Lato" panose="020F0502020204030203" pitchFamily="34" charset="77"/>
                <a:ea typeface="华文细黑" panose="02010600040101010101" pitchFamily="2" charset="-122"/>
                <a:cs typeface="华文细黑"/>
              </a:rPr>
              <a:t>Nombrar una junta directiva sin participación de minoritarios, o removerlos de sus cargos, o extraer beneficios por vía de honorarios a los directores.</a:t>
            </a:r>
            <a:endParaRPr lang="es-ES_tradnl" sz="1000" dirty="0">
              <a:solidFill>
                <a:schemeClr val="bg1"/>
              </a:solidFill>
              <a:latin typeface="Lato" panose="020F0502020204030203" pitchFamily="34" charset="77"/>
            </a:endParaRPr>
          </a:p>
        </p:txBody>
      </p:sp>
      <p:sp>
        <p:nvSpPr>
          <p:cNvPr id="49" name="矩形 23" descr="e7d195523061f1c074694c8bbf98be7b1e4b015d796375963FD28840057458461C7CA0DAD340D15583DEDFC2E3241C4F392EF3A8B4D067B40CF4F149DD7E51F346B0CAB1BCCF6DB2480C67273C6C9E4C08495BA9E053F989E71ACE07A8739A520095689E208D6B809ABCF0A3D1A8395D871D965FADCA24DCB3E6A8C25AD400CC16E1D6A2735A735D">
            <a:extLst>
              <a:ext uri="{FF2B5EF4-FFF2-40B4-BE49-F238E27FC236}">
                <a16:creationId xmlns:a16="http://schemas.microsoft.com/office/drawing/2014/main" id="{EEF1EA31-E0FF-DE42-9823-59851082D97A}"/>
              </a:ext>
            </a:extLst>
          </p:cNvPr>
          <p:cNvSpPr/>
          <p:nvPr/>
        </p:nvSpPr>
        <p:spPr>
          <a:xfrm>
            <a:off x="8100859" y="2607241"/>
            <a:ext cx="2710699" cy="523220"/>
          </a:xfrm>
          <a:prstGeom prst="rect">
            <a:avLst/>
          </a:prstGeom>
        </p:spPr>
        <p:txBody>
          <a:bodyPr wrap="square">
            <a:spAutoFit/>
          </a:bodyPr>
          <a:lstStyle/>
          <a:p>
            <a:pPr algn="ctr"/>
            <a:r>
              <a:rPr lang="es-ES_tradnl" sz="1400" b="1" dirty="0">
                <a:solidFill>
                  <a:schemeClr val="bg1"/>
                </a:solidFill>
                <a:latin typeface="Lato" panose="020F0502020204030203" pitchFamily="34" charset="77"/>
              </a:rPr>
              <a:t>Veto para impedir acciones de responsabilidad</a:t>
            </a:r>
          </a:p>
        </p:txBody>
      </p:sp>
      <p:sp>
        <p:nvSpPr>
          <p:cNvPr id="50" name="矩形 25" descr="e7d195523061f1c074694c8bbf98be7b1e4b015d796375963FD28840057458461C7CA0DAD340D15583DEDFC2E3241C4F392EF3A8B4D067B40CF4F149DD7E51F346B0CAB1BCCF6DB2480C67273C6C9E4C08495BA9E053F989E71ACE07A8739A520095689E208D6B809ABCF0A3D1A8395D871D965FADCA24DCB3E6A8C25AD400CC16E1D6A2735A735D">
            <a:extLst>
              <a:ext uri="{FF2B5EF4-FFF2-40B4-BE49-F238E27FC236}">
                <a16:creationId xmlns:a16="http://schemas.microsoft.com/office/drawing/2014/main" id="{D4491E69-7AB6-1E4F-AC95-95CBAA9C842D}"/>
              </a:ext>
            </a:extLst>
          </p:cNvPr>
          <p:cNvSpPr/>
          <p:nvPr/>
        </p:nvSpPr>
        <p:spPr>
          <a:xfrm>
            <a:off x="8100859" y="3344773"/>
            <a:ext cx="2710699" cy="754437"/>
          </a:xfrm>
          <a:prstGeom prst="rect">
            <a:avLst/>
          </a:prstGeom>
        </p:spPr>
        <p:txBody>
          <a:bodyPr wrap="square">
            <a:spAutoFit/>
          </a:bodyPr>
          <a:lstStyle/>
          <a:p>
            <a:pPr algn="ctr">
              <a:lnSpc>
                <a:spcPct val="150000"/>
              </a:lnSpc>
            </a:pPr>
            <a:r>
              <a:rPr kumimoji="1" lang="es-ES_tradnl" altLang="zh-CN" sz="1000" dirty="0">
                <a:solidFill>
                  <a:schemeClr val="bg1"/>
                </a:solidFill>
                <a:latin typeface="Lato" panose="020F0502020204030203" pitchFamily="34" charset="77"/>
                <a:ea typeface="华文细黑" panose="02010600040101010101" pitchFamily="2" charset="-122"/>
                <a:cs typeface="华文细黑"/>
              </a:rPr>
              <a:t>En esta acción se requiere el voto de los accionistas, así que es posible que el mayoritario logre su bloqueo.</a:t>
            </a:r>
            <a:endParaRPr lang="es-ES_tradnl" sz="1000" dirty="0">
              <a:solidFill>
                <a:schemeClr val="bg1"/>
              </a:solidFill>
              <a:latin typeface="Lato" panose="020F0502020204030203" pitchFamily="34" charset="77"/>
            </a:endParaRPr>
          </a:p>
        </p:txBody>
      </p:sp>
      <p:sp>
        <p:nvSpPr>
          <p:cNvPr id="51" name="矩形 23" descr="e7d195523061f1c074694c8bbf98be7b1e4b015d796375963FD28840057458461C7CA0DAD340D15583DEDFC2E3241C4F392EF3A8B4D067B40CF4F149DD7E51F346B0CAB1BCCF6DB2480C67273C6C9E4C08495BA9E053F989E71ACE07A8739A520095689E208D6B809ABCF0A3D1A8395D871D965FADCA24DCB3E6A8C25AD400CC16E1D6A2735A735D">
            <a:extLst>
              <a:ext uri="{FF2B5EF4-FFF2-40B4-BE49-F238E27FC236}">
                <a16:creationId xmlns:a16="http://schemas.microsoft.com/office/drawing/2014/main" id="{35353618-A3EA-E04B-A258-52A75C6A7D14}"/>
              </a:ext>
            </a:extLst>
          </p:cNvPr>
          <p:cNvSpPr/>
          <p:nvPr/>
        </p:nvSpPr>
        <p:spPr>
          <a:xfrm>
            <a:off x="1275508" y="5011056"/>
            <a:ext cx="2710699" cy="523220"/>
          </a:xfrm>
          <a:prstGeom prst="rect">
            <a:avLst/>
          </a:prstGeom>
        </p:spPr>
        <p:txBody>
          <a:bodyPr wrap="square">
            <a:spAutoFit/>
          </a:bodyPr>
          <a:lstStyle/>
          <a:p>
            <a:pPr algn="ctr"/>
            <a:r>
              <a:rPr lang="es-ES_tradnl" sz="1400" b="1" dirty="0">
                <a:solidFill>
                  <a:schemeClr val="bg1"/>
                </a:solidFill>
                <a:latin typeface="Lato" panose="020F0502020204030203" pitchFamily="34" charset="77"/>
              </a:rPr>
              <a:t>Obstáculos para distribuir dividendos</a:t>
            </a:r>
          </a:p>
        </p:txBody>
      </p:sp>
      <p:sp>
        <p:nvSpPr>
          <p:cNvPr id="52" name="矩形 25" descr="e7d195523061f1c074694c8bbf98be7b1e4b015d796375963FD28840057458461C7CA0DAD340D15583DEDFC2E3241C4F392EF3A8B4D067B40CF4F149DD7E51F346B0CAB1BCCF6DB2480C67273C6C9E4C08495BA9E053F989E71ACE07A8739A520095689E208D6B809ABCF0A3D1A8395D871D965FADCA24DCB3E6A8C25AD400CC16E1D6A2735A735D">
            <a:extLst>
              <a:ext uri="{FF2B5EF4-FFF2-40B4-BE49-F238E27FC236}">
                <a16:creationId xmlns:a16="http://schemas.microsoft.com/office/drawing/2014/main" id="{DBB77C3F-9C1C-7E41-B386-2022BC0BB595}"/>
              </a:ext>
            </a:extLst>
          </p:cNvPr>
          <p:cNvSpPr/>
          <p:nvPr/>
        </p:nvSpPr>
        <p:spPr>
          <a:xfrm>
            <a:off x="1275508" y="5508409"/>
            <a:ext cx="2710699" cy="985270"/>
          </a:xfrm>
          <a:prstGeom prst="rect">
            <a:avLst/>
          </a:prstGeom>
        </p:spPr>
        <p:txBody>
          <a:bodyPr wrap="square">
            <a:spAutoFit/>
          </a:bodyPr>
          <a:lstStyle/>
          <a:p>
            <a:pPr algn="ctr">
              <a:lnSpc>
                <a:spcPct val="150000"/>
              </a:lnSpc>
            </a:pPr>
            <a:r>
              <a:rPr kumimoji="1" lang="es-ES_tradnl" altLang="zh-CN" sz="1000" dirty="0">
                <a:solidFill>
                  <a:schemeClr val="bg1"/>
                </a:solidFill>
                <a:latin typeface="Lato" panose="020F0502020204030203" pitchFamily="34" charset="77"/>
                <a:ea typeface="华文细黑" panose="02010600040101010101" pitchFamily="2" charset="-122"/>
                <a:cs typeface="华文细黑"/>
              </a:rPr>
              <a:t>¿Debería dar lugar a que el accionista se retire de la sociedad?</a:t>
            </a:r>
          </a:p>
          <a:p>
            <a:pPr algn="ctr">
              <a:lnSpc>
                <a:spcPct val="150000"/>
              </a:lnSpc>
            </a:pPr>
            <a:r>
              <a:rPr kumimoji="1" lang="es-ES_tradnl" sz="1000" dirty="0">
                <a:solidFill>
                  <a:schemeClr val="bg1"/>
                </a:solidFill>
                <a:latin typeface="Lato" panose="020F0502020204030203" pitchFamily="34" charset="77"/>
                <a:ea typeface="华文细黑" panose="02010600040101010101" pitchFamily="2" charset="-122"/>
              </a:rPr>
              <a:t>Extraer beneficios económicos vía remuneración de directores cercanos.</a:t>
            </a:r>
            <a:endParaRPr lang="es-ES_tradnl" sz="1000" dirty="0">
              <a:solidFill>
                <a:schemeClr val="bg1"/>
              </a:solidFill>
              <a:latin typeface="Lato" panose="020F0502020204030203" pitchFamily="34" charset="77"/>
            </a:endParaRPr>
          </a:p>
        </p:txBody>
      </p:sp>
      <p:sp>
        <p:nvSpPr>
          <p:cNvPr id="53" name="矩形 23" descr="e7d195523061f1c074694c8bbf98be7b1e4b015d796375963FD28840057458461C7CA0DAD340D15583DEDFC2E3241C4F392EF3A8B4D067B40CF4F149DD7E51F346B0CAB1BCCF6DB2480C67273C6C9E4C08495BA9E053F989E71ACE07A8739A520095689E208D6B809ABCF0A3D1A8395D871D965FADCA24DCB3E6A8C25AD400CC16E1D6A2735A735D">
            <a:extLst>
              <a:ext uri="{FF2B5EF4-FFF2-40B4-BE49-F238E27FC236}">
                <a16:creationId xmlns:a16="http://schemas.microsoft.com/office/drawing/2014/main" id="{5E6383BA-6F85-8C4A-8174-2A503F9D5F42}"/>
              </a:ext>
            </a:extLst>
          </p:cNvPr>
          <p:cNvSpPr/>
          <p:nvPr/>
        </p:nvSpPr>
        <p:spPr>
          <a:xfrm>
            <a:off x="4740651" y="5009867"/>
            <a:ext cx="2710699" cy="523220"/>
          </a:xfrm>
          <a:prstGeom prst="rect">
            <a:avLst/>
          </a:prstGeom>
        </p:spPr>
        <p:txBody>
          <a:bodyPr wrap="square">
            <a:spAutoFit/>
          </a:bodyPr>
          <a:lstStyle/>
          <a:p>
            <a:pPr algn="ctr"/>
            <a:r>
              <a:rPr lang="es-ES_tradnl" sz="1400" b="1" dirty="0">
                <a:solidFill>
                  <a:schemeClr val="bg1"/>
                </a:solidFill>
                <a:latin typeface="Lato" panose="020F0502020204030203" pitchFamily="34" charset="77"/>
              </a:rPr>
              <a:t>Reformas estatutarias agresivas</a:t>
            </a:r>
          </a:p>
        </p:txBody>
      </p:sp>
      <p:sp>
        <p:nvSpPr>
          <p:cNvPr id="54" name="矩形 25" descr="e7d195523061f1c074694c8bbf98be7b1e4b015d796375963FD28840057458461C7CA0DAD340D15583DEDFC2E3241C4F392EF3A8B4D067B40CF4F149DD7E51F346B0CAB1BCCF6DB2480C67273C6C9E4C08495BA9E053F989E71ACE07A8739A520095689E208D6B809ABCF0A3D1A8395D871D965FADCA24DCB3E6A8C25AD400CC16E1D6A2735A735D">
            <a:extLst>
              <a:ext uri="{FF2B5EF4-FFF2-40B4-BE49-F238E27FC236}">
                <a16:creationId xmlns:a16="http://schemas.microsoft.com/office/drawing/2014/main" id="{B383A466-817C-4843-BB2A-BFA1EBAA486B}"/>
              </a:ext>
            </a:extLst>
          </p:cNvPr>
          <p:cNvSpPr/>
          <p:nvPr/>
        </p:nvSpPr>
        <p:spPr>
          <a:xfrm>
            <a:off x="4740651" y="5511540"/>
            <a:ext cx="2710699" cy="754437"/>
          </a:xfrm>
          <a:prstGeom prst="rect">
            <a:avLst/>
          </a:prstGeom>
        </p:spPr>
        <p:txBody>
          <a:bodyPr wrap="square">
            <a:spAutoFit/>
          </a:bodyPr>
          <a:lstStyle/>
          <a:p>
            <a:pPr algn="ctr">
              <a:lnSpc>
                <a:spcPct val="150000"/>
              </a:lnSpc>
            </a:pPr>
            <a:r>
              <a:rPr kumimoji="1" lang="es-ES_tradnl" altLang="zh-CN" sz="1000" dirty="0">
                <a:solidFill>
                  <a:schemeClr val="bg1"/>
                </a:solidFill>
                <a:latin typeface="Lato" panose="020F0502020204030203" pitchFamily="34" charset="77"/>
                <a:ea typeface="华文细黑" panose="02010600040101010101" pitchFamily="2" charset="-122"/>
                <a:cs typeface="华文细黑"/>
              </a:rPr>
              <a:t>Por ejemplo, modificar o restringir gravemente el derecho de inspección. Una cosa es no tenerlo, y otra tenerlo cercenado.</a:t>
            </a:r>
            <a:endParaRPr lang="es-ES_tradnl" sz="1000" dirty="0">
              <a:solidFill>
                <a:schemeClr val="bg1"/>
              </a:solidFill>
              <a:latin typeface="Lato" panose="020F0502020204030203" pitchFamily="34" charset="77"/>
            </a:endParaRPr>
          </a:p>
        </p:txBody>
      </p:sp>
      <p:sp>
        <p:nvSpPr>
          <p:cNvPr id="55" name="矩形 23" descr="e7d195523061f1c074694c8bbf98be7b1e4b015d796375963FD28840057458461C7CA0DAD340D15583DEDFC2E3241C4F392EF3A8B4D067B40CF4F149DD7E51F346B0CAB1BCCF6DB2480C67273C6C9E4C08495BA9E053F989E71ACE07A8739A520095689E208D6B809ABCF0A3D1A8395D871D965FADCA24DCB3E6A8C25AD400CC16E1D6A2735A735D">
            <a:extLst>
              <a:ext uri="{FF2B5EF4-FFF2-40B4-BE49-F238E27FC236}">
                <a16:creationId xmlns:a16="http://schemas.microsoft.com/office/drawing/2014/main" id="{AB7F3E37-7FFB-CB4B-9106-ECEA389E183F}"/>
              </a:ext>
            </a:extLst>
          </p:cNvPr>
          <p:cNvSpPr/>
          <p:nvPr/>
        </p:nvSpPr>
        <p:spPr>
          <a:xfrm>
            <a:off x="8083949" y="5005579"/>
            <a:ext cx="2710699" cy="523220"/>
          </a:xfrm>
          <a:prstGeom prst="rect">
            <a:avLst/>
          </a:prstGeom>
        </p:spPr>
        <p:txBody>
          <a:bodyPr wrap="square">
            <a:spAutoFit/>
          </a:bodyPr>
          <a:lstStyle/>
          <a:p>
            <a:pPr algn="ctr"/>
            <a:r>
              <a:rPr lang="es-ES_tradnl" sz="1400" b="1" dirty="0">
                <a:solidFill>
                  <a:schemeClr val="bg1"/>
                </a:solidFill>
                <a:latin typeface="Lato" panose="020F0502020204030203" pitchFamily="34" charset="77"/>
              </a:rPr>
              <a:t>Oposición “irracional” a decisiones</a:t>
            </a:r>
          </a:p>
        </p:txBody>
      </p:sp>
      <p:sp>
        <p:nvSpPr>
          <p:cNvPr id="56" name="矩形 25" descr="e7d195523061f1c074694c8bbf98be7b1e4b015d796375963FD28840057458461C7CA0DAD340D15583DEDFC2E3241C4F392EF3A8B4D067B40CF4F149DD7E51F346B0CAB1BCCF6DB2480C67273C6C9E4C08495BA9E053F989E71ACE07A8739A520095689E208D6B809ABCF0A3D1A8395D871D965FADCA24DCB3E6A8C25AD400CC16E1D6A2735A735D">
            <a:extLst>
              <a:ext uri="{FF2B5EF4-FFF2-40B4-BE49-F238E27FC236}">
                <a16:creationId xmlns:a16="http://schemas.microsoft.com/office/drawing/2014/main" id="{FB2766EC-49DE-0645-B797-31781A213037}"/>
              </a:ext>
            </a:extLst>
          </p:cNvPr>
          <p:cNvSpPr/>
          <p:nvPr/>
        </p:nvSpPr>
        <p:spPr>
          <a:xfrm>
            <a:off x="8100859" y="5515796"/>
            <a:ext cx="2710699" cy="523605"/>
          </a:xfrm>
          <a:prstGeom prst="rect">
            <a:avLst/>
          </a:prstGeom>
        </p:spPr>
        <p:txBody>
          <a:bodyPr wrap="square">
            <a:spAutoFit/>
          </a:bodyPr>
          <a:lstStyle/>
          <a:p>
            <a:pPr algn="ctr">
              <a:lnSpc>
                <a:spcPct val="150000"/>
              </a:lnSpc>
            </a:pPr>
            <a:r>
              <a:rPr kumimoji="1" lang="es-ES_tradnl" sz="1000" dirty="0">
                <a:solidFill>
                  <a:schemeClr val="bg1"/>
                </a:solidFill>
                <a:latin typeface="Lato" panose="020F0502020204030203" pitchFamily="34" charset="77"/>
                <a:ea typeface="华文细黑" panose="02010600040101010101" pitchFamily="2" charset="-122"/>
              </a:rPr>
              <a:t>El derecho no está para proteger la intención de causar daño a otro.</a:t>
            </a:r>
            <a:endParaRPr lang="es-ES_tradnl" sz="1000" dirty="0">
              <a:solidFill>
                <a:schemeClr val="bg1"/>
              </a:solidFill>
              <a:latin typeface="Lato" panose="020F0502020204030203" pitchFamily="34" charset="77"/>
            </a:endParaRPr>
          </a:p>
        </p:txBody>
      </p:sp>
      <p:grpSp>
        <p:nvGrpSpPr>
          <p:cNvPr id="57" name="组合 1179">
            <a:extLst>
              <a:ext uri="{FF2B5EF4-FFF2-40B4-BE49-F238E27FC236}">
                <a16:creationId xmlns:a16="http://schemas.microsoft.com/office/drawing/2014/main" id="{1004B601-480E-1247-B0BF-446CC1843819}"/>
              </a:ext>
            </a:extLst>
          </p:cNvPr>
          <p:cNvGrpSpPr/>
          <p:nvPr/>
        </p:nvGrpSpPr>
        <p:grpSpPr>
          <a:xfrm>
            <a:off x="2464092" y="2026502"/>
            <a:ext cx="333530" cy="334299"/>
            <a:chOff x="5899150" y="2233613"/>
            <a:chExt cx="688975" cy="690563"/>
          </a:xfrm>
        </p:grpSpPr>
        <p:sp>
          <p:nvSpPr>
            <p:cNvPr id="58" name="Oval 114">
              <a:extLst>
                <a:ext uri="{FF2B5EF4-FFF2-40B4-BE49-F238E27FC236}">
                  <a16:creationId xmlns:a16="http://schemas.microsoft.com/office/drawing/2014/main" id="{D3A0FF63-F5D2-A24E-8E51-033A506B6E1B}"/>
                </a:ext>
              </a:extLst>
            </p:cNvPr>
            <p:cNvSpPr>
              <a:spLocks noChangeArrowheads="1"/>
            </p:cNvSpPr>
            <p:nvPr/>
          </p:nvSpPr>
          <p:spPr bwMode="auto">
            <a:xfrm>
              <a:off x="5899150" y="2233613"/>
              <a:ext cx="688975" cy="690563"/>
            </a:xfrm>
            <a:prstGeom prst="ellipse">
              <a:avLst/>
            </a:prstGeom>
            <a:noFill/>
            <a:ln w="22225" cap="rnd">
              <a:solidFill>
                <a:schemeClr val="accent2"/>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s-ES_tradnl" altLang="zh-CN" dirty="0">
                <a:latin typeface="Lato" panose="020F0502020204030203" pitchFamily="34" charset="77"/>
              </a:endParaRPr>
            </a:p>
          </p:txBody>
        </p:sp>
        <p:sp>
          <p:nvSpPr>
            <p:cNvPr id="59" name="Freeform 115">
              <a:extLst>
                <a:ext uri="{FF2B5EF4-FFF2-40B4-BE49-F238E27FC236}">
                  <a16:creationId xmlns:a16="http://schemas.microsoft.com/office/drawing/2014/main" id="{AF53593B-C22F-3C40-80F7-66D4DD46FAC1}"/>
                </a:ext>
              </a:extLst>
            </p:cNvPr>
            <p:cNvSpPr>
              <a:spLocks/>
            </p:cNvSpPr>
            <p:nvPr/>
          </p:nvSpPr>
          <p:spPr bwMode="auto">
            <a:xfrm>
              <a:off x="6003925" y="2324101"/>
              <a:ext cx="355600" cy="325438"/>
            </a:xfrm>
            <a:custGeom>
              <a:avLst/>
              <a:gdLst>
                <a:gd name="T0" fmla="*/ 8 w 95"/>
                <a:gd name="T1" fmla="*/ 33 h 87"/>
                <a:gd name="T2" fmla="*/ 29 w 95"/>
                <a:gd name="T3" fmla="*/ 74 h 87"/>
                <a:gd name="T4" fmla="*/ 57 w 95"/>
                <a:gd name="T5" fmla="*/ 85 h 87"/>
                <a:gd name="T6" fmla="*/ 54 w 95"/>
                <a:gd name="T7" fmla="*/ 81 h 87"/>
                <a:gd name="T8" fmla="*/ 48 w 95"/>
                <a:gd name="T9" fmla="*/ 76 h 87"/>
                <a:gd name="T10" fmla="*/ 45 w 95"/>
                <a:gd name="T11" fmla="*/ 67 h 87"/>
                <a:gd name="T12" fmla="*/ 36 w 95"/>
                <a:gd name="T13" fmla="*/ 64 h 87"/>
                <a:gd name="T14" fmla="*/ 45 w 95"/>
                <a:gd name="T15" fmla="*/ 52 h 87"/>
                <a:gd name="T16" fmla="*/ 71 w 95"/>
                <a:gd name="T17" fmla="*/ 33 h 87"/>
                <a:gd name="T18" fmla="*/ 43 w 95"/>
                <a:gd name="T19" fmla="*/ 3 h 87"/>
                <a:gd name="T20" fmla="*/ 6 w 95"/>
                <a:gd name="T21" fmla="*/ 14 h 87"/>
                <a:gd name="T22" fmla="*/ 8 w 95"/>
                <a:gd name="T23" fmla="*/ 33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5" h="87">
                  <a:moveTo>
                    <a:pt x="8" y="33"/>
                  </a:moveTo>
                  <a:cubicBezTo>
                    <a:pt x="4" y="44"/>
                    <a:pt x="7" y="61"/>
                    <a:pt x="29" y="74"/>
                  </a:cubicBezTo>
                  <a:cubicBezTo>
                    <a:pt x="51" y="86"/>
                    <a:pt x="55" y="83"/>
                    <a:pt x="57" y="85"/>
                  </a:cubicBezTo>
                  <a:cubicBezTo>
                    <a:pt x="59" y="87"/>
                    <a:pt x="53" y="87"/>
                    <a:pt x="54" y="81"/>
                  </a:cubicBezTo>
                  <a:cubicBezTo>
                    <a:pt x="55" y="75"/>
                    <a:pt x="51" y="76"/>
                    <a:pt x="48" y="76"/>
                  </a:cubicBezTo>
                  <a:cubicBezTo>
                    <a:pt x="45" y="76"/>
                    <a:pt x="44" y="70"/>
                    <a:pt x="45" y="67"/>
                  </a:cubicBezTo>
                  <a:cubicBezTo>
                    <a:pt x="46" y="63"/>
                    <a:pt x="41" y="71"/>
                    <a:pt x="36" y="64"/>
                  </a:cubicBezTo>
                  <a:cubicBezTo>
                    <a:pt x="32" y="56"/>
                    <a:pt x="39" y="50"/>
                    <a:pt x="45" y="52"/>
                  </a:cubicBezTo>
                  <a:cubicBezTo>
                    <a:pt x="61" y="57"/>
                    <a:pt x="59" y="43"/>
                    <a:pt x="71" y="33"/>
                  </a:cubicBezTo>
                  <a:cubicBezTo>
                    <a:pt x="95" y="15"/>
                    <a:pt x="60" y="5"/>
                    <a:pt x="43" y="3"/>
                  </a:cubicBezTo>
                  <a:cubicBezTo>
                    <a:pt x="25" y="0"/>
                    <a:pt x="0" y="7"/>
                    <a:pt x="6" y="14"/>
                  </a:cubicBezTo>
                  <a:cubicBezTo>
                    <a:pt x="12" y="20"/>
                    <a:pt x="9" y="30"/>
                    <a:pt x="8" y="33"/>
                  </a:cubicBezTo>
                  <a:close/>
                </a:path>
              </a:pathLst>
            </a:custGeom>
            <a:noFill/>
            <a:ln w="22225" cap="rnd">
              <a:solidFill>
                <a:schemeClr val="accent2"/>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s-ES_tradnl" altLang="zh-CN" dirty="0">
                <a:latin typeface="Lato" panose="020F0502020204030203" pitchFamily="34" charset="77"/>
              </a:endParaRPr>
            </a:p>
          </p:txBody>
        </p:sp>
        <p:sp>
          <p:nvSpPr>
            <p:cNvPr id="60" name="Freeform 116">
              <a:extLst>
                <a:ext uri="{FF2B5EF4-FFF2-40B4-BE49-F238E27FC236}">
                  <a16:creationId xmlns:a16="http://schemas.microsoft.com/office/drawing/2014/main" id="{45892706-72A3-BB4A-9C45-2A7188DF707B}"/>
                </a:ext>
              </a:extLst>
            </p:cNvPr>
            <p:cNvSpPr>
              <a:spLocks/>
            </p:cNvSpPr>
            <p:nvPr/>
          </p:nvSpPr>
          <p:spPr bwMode="auto">
            <a:xfrm>
              <a:off x="6194425" y="2574926"/>
              <a:ext cx="274638" cy="319088"/>
            </a:xfrm>
            <a:custGeom>
              <a:avLst/>
              <a:gdLst>
                <a:gd name="T0" fmla="*/ 12 w 73"/>
                <a:gd name="T1" fmla="*/ 32 h 85"/>
                <a:gd name="T2" fmla="*/ 12 w 73"/>
                <a:gd name="T3" fmla="*/ 45 h 85"/>
                <a:gd name="T4" fmla="*/ 25 w 73"/>
                <a:gd name="T5" fmla="*/ 58 h 85"/>
                <a:gd name="T6" fmla="*/ 19 w 73"/>
                <a:gd name="T7" fmla="*/ 80 h 85"/>
                <a:gd name="T8" fmla="*/ 45 w 73"/>
                <a:gd name="T9" fmla="*/ 66 h 85"/>
                <a:gd name="T10" fmla="*/ 66 w 73"/>
                <a:gd name="T11" fmla="*/ 37 h 85"/>
                <a:gd name="T12" fmla="*/ 54 w 73"/>
                <a:gd name="T13" fmla="*/ 24 h 85"/>
                <a:gd name="T14" fmla="*/ 24 w 73"/>
                <a:gd name="T15" fmla="*/ 11 h 85"/>
                <a:gd name="T16" fmla="*/ 12 w 73"/>
                <a:gd name="T17" fmla="*/ 32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3" h="85">
                  <a:moveTo>
                    <a:pt x="12" y="32"/>
                  </a:moveTo>
                  <a:cubicBezTo>
                    <a:pt x="10" y="43"/>
                    <a:pt x="0" y="34"/>
                    <a:pt x="12" y="45"/>
                  </a:cubicBezTo>
                  <a:cubicBezTo>
                    <a:pt x="23" y="56"/>
                    <a:pt x="26" y="33"/>
                    <a:pt x="25" y="58"/>
                  </a:cubicBezTo>
                  <a:cubicBezTo>
                    <a:pt x="23" y="83"/>
                    <a:pt x="2" y="85"/>
                    <a:pt x="19" y="80"/>
                  </a:cubicBezTo>
                  <a:cubicBezTo>
                    <a:pt x="36" y="74"/>
                    <a:pt x="33" y="79"/>
                    <a:pt x="45" y="66"/>
                  </a:cubicBezTo>
                  <a:cubicBezTo>
                    <a:pt x="58" y="54"/>
                    <a:pt x="60" y="47"/>
                    <a:pt x="66" y="37"/>
                  </a:cubicBezTo>
                  <a:cubicBezTo>
                    <a:pt x="73" y="27"/>
                    <a:pt x="62" y="31"/>
                    <a:pt x="54" y="24"/>
                  </a:cubicBezTo>
                  <a:cubicBezTo>
                    <a:pt x="47" y="17"/>
                    <a:pt x="34" y="0"/>
                    <a:pt x="24" y="11"/>
                  </a:cubicBezTo>
                  <a:cubicBezTo>
                    <a:pt x="14" y="21"/>
                    <a:pt x="12" y="32"/>
                    <a:pt x="12" y="32"/>
                  </a:cubicBezTo>
                  <a:close/>
                </a:path>
              </a:pathLst>
            </a:custGeom>
            <a:noFill/>
            <a:ln w="22225" cap="rnd">
              <a:solidFill>
                <a:schemeClr val="accent2"/>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s-ES_tradnl" altLang="zh-CN" dirty="0">
                <a:latin typeface="Lato" panose="020F0502020204030203" pitchFamily="34" charset="77"/>
              </a:endParaRPr>
            </a:p>
          </p:txBody>
        </p:sp>
        <p:sp>
          <p:nvSpPr>
            <p:cNvPr id="61" name="Freeform 117">
              <a:extLst>
                <a:ext uri="{FF2B5EF4-FFF2-40B4-BE49-F238E27FC236}">
                  <a16:creationId xmlns:a16="http://schemas.microsoft.com/office/drawing/2014/main" id="{C7994BBA-77DF-EF49-B640-6C5690931810}"/>
                </a:ext>
              </a:extLst>
            </p:cNvPr>
            <p:cNvSpPr>
              <a:spLocks/>
            </p:cNvSpPr>
            <p:nvPr/>
          </p:nvSpPr>
          <p:spPr bwMode="auto">
            <a:xfrm>
              <a:off x="6340475" y="2247901"/>
              <a:ext cx="236538" cy="446088"/>
            </a:xfrm>
            <a:custGeom>
              <a:avLst/>
              <a:gdLst>
                <a:gd name="T0" fmla="*/ 0 w 63"/>
                <a:gd name="T1" fmla="*/ 0 h 119"/>
                <a:gd name="T2" fmla="*/ 11 w 63"/>
                <a:gd name="T3" fmla="*/ 30 h 119"/>
                <a:gd name="T4" fmla="*/ 46 w 63"/>
                <a:gd name="T5" fmla="*/ 54 h 119"/>
                <a:gd name="T6" fmla="*/ 54 w 63"/>
                <a:gd name="T7" fmla="*/ 81 h 119"/>
                <a:gd name="T8" fmla="*/ 52 w 63"/>
                <a:gd name="T9" fmla="*/ 111 h 119"/>
                <a:gd name="T10" fmla="*/ 63 w 63"/>
                <a:gd name="T11" fmla="*/ 113 h 119"/>
              </a:gdLst>
              <a:ahLst/>
              <a:cxnLst>
                <a:cxn ang="0">
                  <a:pos x="T0" y="T1"/>
                </a:cxn>
                <a:cxn ang="0">
                  <a:pos x="T2" y="T3"/>
                </a:cxn>
                <a:cxn ang="0">
                  <a:pos x="T4" y="T5"/>
                </a:cxn>
                <a:cxn ang="0">
                  <a:pos x="T6" y="T7"/>
                </a:cxn>
                <a:cxn ang="0">
                  <a:pos x="T8" y="T9"/>
                </a:cxn>
                <a:cxn ang="0">
                  <a:pos x="T10" y="T11"/>
                </a:cxn>
              </a:cxnLst>
              <a:rect l="0" t="0" r="r" b="b"/>
              <a:pathLst>
                <a:path w="63" h="119">
                  <a:moveTo>
                    <a:pt x="0" y="0"/>
                  </a:moveTo>
                  <a:cubicBezTo>
                    <a:pt x="0" y="6"/>
                    <a:pt x="3" y="22"/>
                    <a:pt x="11" y="30"/>
                  </a:cubicBezTo>
                  <a:cubicBezTo>
                    <a:pt x="19" y="37"/>
                    <a:pt x="45" y="44"/>
                    <a:pt x="46" y="54"/>
                  </a:cubicBezTo>
                  <a:cubicBezTo>
                    <a:pt x="47" y="64"/>
                    <a:pt x="58" y="71"/>
                    <a:pt x="54" y="81"/>
                  </a:cubicBezTo>
                  <a:cubicBezTo>
                    <a:pt x="50" y="90"/>
                    <a:pt x="42" y="103"/>
                    <a:pt x="52" y="111"/>
                  </a:cubicBezTo>
                  <a:cubicBezTo>
                    <a:pt x="61" y="119"/>
                    <a:pt x="63" y="113"/>
                    <a:pt x="63" y="113"/>
                  </a:cubicBezTo>
                </a:path>
              </a:pathLst>
            </a:custGeom>
            <a:noFill/>
            <a:ln w="22225" cap="rnd">
              <a:solidFill>
                <a:schemeClr val="accent2"/>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s-ES_tradnl" altLang="zh-CN" dirty="0">
                <a:latin typeface="Lato" panose="020F0502020204030203" pitchFamily="34" charset="77"/>
              </a:endParaRPr>
            </a:p>
          </p:txBody>
        </p:sp>
      </p:grpSp>
      <p:grpSp>
        <p:nvGrpSpPr>
          <p:cNvPr id="62" name="Group 174">
            <a:extLst>
              <a:ext uri="{FF2B5EF4-FFF2-40B4-BE49-F238E27FC236}">
                <a16:creationId xmlns:a16="http://schemas.microsoft.com/office/drawing/2014/main" id="{42138276-B326-374A-A9CA-BE37D141030B}"/>
              </a:ext>
            </a:extLst>
          </p:cNvPr>
          <p:cNvGrpSpPr>
            <a:grpSpLocks noChangeAspect="1"/>
          </p:cNvGrpSpPr>
          <p:nvPr/>
        </p:nvGrpSpPr>
        <p:grpSpPr bwMode="auto">
          <a:xfrm>
            <a:off x="9361684" y="4587036"/>
            <a:ext cx="246690" cy="334300"/>
            <a:chOff x="3354" y="1958"/>
            <a:chExt cx="321" cy="435"/>
          </a:xfrm>
        </p:grpSpPr>
        <p:sp>
          <p:nvSpPr>
            <p:cNvPr id="63" name="Freeform 175">
              <a:extLst>
                <a:ext uri="{FF2B5EF4-FFF2-40B4-BE49-F238E27FC236}">
                  <a16:creationId xmlns:a16="http://schemas.microsoft.com/office/drawing/2014/main" id="{B7AFDC2F-3C87-154A-BFEB-972FDBCE0D3A}"/>
                </a:ext>
              </a:extLst>
            </p:cNvPr>
            <p:cNvSpPr>
              <a:spLocks/>
            </p:cNvSpPr>
            <p:nvPr/>
          </p:nvSpPr>
          <p:spPr bwMode="auto">
            <a:xfrm>
              <a:off x="3373" y="2336"/>
              <a:ext cx="283" cy="57"/>
            </a:xfrm>
            <a:custGeom>
              <a:avLst/>
              <a:gdLst>
                <a:gd name="T0" fmla="*/ 0 w 283"/>
                <a:gd name="T1" fmla="*/ 0 h 57"/>
                <a:gd name="T2" fmla="*/ 0 w 283"/>
                <a:gd name="T3" fmla="*/ 57 h 57"/>
                <a:gd name="T4" fmla="*/ 283 w 283"/>
                <a:gd name="T5" fmla="*/ 57 h 57"/>
                <a:gd name="T6" fmla="*/ 283 w 283"/>
                <a:gd name="T7" fmla="*/ 0 h 57"/>
              </a:gdLst>
              <a:ahLst/>
              <a:cxnLst>
                <a:cxn ang="0">
                  <a:pos x="T0" y="T1"/>
                </a:cxn>
                <a:cxn ang="0">
                  <a:pos x="T2" y="T3"/>
                </a:cxn>
                <a:cxn ang="0">
                  <a:pos x="T4" y="T5"/>
                </a:cxn>
                <a:cxn ang="0">
                  <a:pos x="T6" y="T7"/>
                </a:cxn>
              </a:cxnLst>
              <a:rect l="0" t="0" r="r" b="b"/>
              <a:pathLst>
                <a:path w="283" h="57">
                  <a:moveTo>
                    <a:pt x="0" y="0"/>
                  </a:moveTo>
                  <a:lnTo>
                    <a:pt x="0" y="57"/>
                  </a:lnTo>
                  <a:lnTo>
                    <a:pt x="283" y="57"/>
                  </a:lnTo>
                  <a:lnTo>
                    <a:pt x="283" y="0"/>
                  </a:lnTo>
                </a:path>
              </a:pathLst>
            </a:custGeom>
            <a:noFill/>
            <a:ln w="22225" cap="rnd">
              <a:solidFill>
                <a:schemeClr val="accent2"/>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s-ES_tradnl" altLang="zh-CN" dirty="0">
                <a:latin typeface="Lato" panose="020F0502020204030203" pitchFamily="34" charset="77"/>
              </a:endParaRPr>
            </a:p>
          </p:txBody>
        </p:sp>
        <p:sp>
          <p:nvSpPr>
            <p:cNvPr id="64" name="Freeform 176">
              <a:extLst>
                <a:ext uri="{FF2B5EF4-FFF2-40B4-BE49-F238E27FC236}">
                  <a16:creationId xmlns:a16="http://schemas.microsoft.com/office/drawing/2014/main" id="{EA214DD4-452C-A542-9721-68CD1CF9CC4D}"/>
                </a:ext>
              </a:extLst>
            </p:cNvPr>
            <p:cNvSpPr>
              <a:spLocks/>
            </p:cNvSpPr>
            <p:nvPr/>
          </p:nvSpPr>
          <p:spPr bwMode="auto">
            <a:xfrm>
              <a:off x="3467" y="1996"/>
              <a:ext cx="38" cy="76"/>
            </a:xfrm>
            <a:custGeom>
              <a:avLst/>
              <a:gdLst>
                <a:gd name="T0" fmla="*/ 16 w 16"/>
                <a:gd name="T1" fmla="*/ 0 h 32"/>
                <a:gd name="T2" fmla="*/ 0 w 16"/>
                <a:gd name="T3" fmla="*/ 20 h 32"/>
                <a:gd name="T4" fmla="*/ 4 w 16"/>
                <a:gd name="T5" fmla="*/ 32 h 32"/>
              </a:gdLst>
              <a:ahLst/>
              <a:cxnLst>
                <a:cxn ang="0">
                  <a:pos x="T0" y="T1"/>
                </a:cxn>
                <a:cxn ang="0">
                  <a:pos x="T2" y="T3"/>
                </a:cxn>
                <a:cxn ang="0">
                  <a:pos x="T4" y="T5"/>
                </a:cxn>
              </a:cxnLst>
              <a:rect l="0" t="0" r="r" b="b"/>
              <a:pathLst>
                <a:path w="16" h="32">
                  <a:moveTo>
                    <a:pt x="16" y="0"/>
                  </a:moveTo>
                  <a:cubicBezTo>
                    <a:pt x="7" y="2"/>
                    <a:pt x="0" y="10"/>
                    <a:pt x="0" y="20"/>
                  </a:cubicBezTo>
                  <a:cubicBezTo>
                    <a:pt x="0" y="24"/>
                    <a:pt x="2" y="28"/>
                    <a:pt x="4" y="32"/>
                  </a:cubicBezTo>
                </a:path>
              </a:pathLst>
            </a:custGeom>
            <a:noFill/>
            <a:ln w="22225" cap="rnd">
              <a:solidFill>
                <a:schemeClr val="accent2"/>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s-ES_tradnl" altLang="zh-CN" dirty="0">
                <a:latin typeface="Lato" panose="020F0502020204030203" pitchFamily="34" charset="77"/>
              </a:endParaRPr>
            </a:p>
          </p:txBody>
        </p:sp>
        <p:sp>
          <p:nvSpPr>
            <p:cNvPr id="65" name="Freeform 177">
              <a:extLst>
                <a:ext uri="{FF2B5EF4-FFF2-40B4-BE49-F238E27FC236}">
                  <a16:creationId xmlns:a16="http://schemas.microsoft.com/office/drawing/2014/main" id="{CE7DC4FD-125E-D041-A62B-1F69A5E54E4F}"/>
                </a:ext>
              </a:extLst>
            </p:cNvPr>
            <p:cNvSpPr>
              <a:spLocks/>
            </p:cNvSpPr>
            <p:nvPr/>
          </p:nvSpPr>
          <p:spPr bwMode="auto">
            <a:xfrm>
              <a:off x="3354" y="1958"/>
              <a:ext cx="321" cy="378"/>
            </a:xfrm>
            <a:custGeom>
              <a:avLst/>
              <a:gdLst>
                <a:gd name="T0" fmla="*/ 136 w 136"/>
                <a:gd name="T1" fmla="*/ 160 h 160"/>
                <a:gd name="T2" fmla="*/ 0 w 136"/>
                <a:gd name="T3" fmla="*/ 160 h 160"/>
                <a:gd name="T4" fmla="*/ 0 w 136"/>
                <a:gd name="T5" fmla="*/ 148 h 160"/>
                <a:gd name="T6" fmla="*/ 8 w 136"/>
                <a:gd name="T7" fmla="*/ 140 h 160"/>
                <a:gd name="T8" fmla="*/ 56 w 136"/>
                <a:gd name="T9" fmla="*/ 108 h 160"/>
                <a:gd name="T10" fmla="*/ 56 w 136"/>
                <a:gd name="T11" fmla="*/ 84 h 160"/>
                <a:gd name="T12" fmla="*/ 45 w 136"/>
                <a:gd name="T13" fmla="*/ 63 h 160"/>
                <a:gd name="T14" fmla="*/ 32 w 136"/>
                <a:gd name="T15" fmla="*/ 36 h 160"/>
                <a:gd name="T16" fmla="*/ 68 w 136"/>
                <a:gd name="T17" fmla="*/ 0 h 160"/>
                <a:gd name="T18" fmla="*/ 104 w 136"/>
                <a:gd name="T19" fmla="*/ 36 h 160"/>
                <a:gd name="T20" fmla="*/ 91 w 136"/>
                <a:gd name="T21" fmla="*/ 63 h 160"/>
                <a:gd name="T22" fmla="*/ 80 w 136"/>
                <a:gd name="T23" fmla="*/ 83 h 160"/>
                <a:gd name="T24" fmla="*/ 80 w 136"/>
                <a:gd name="T25" fmla="*/ 108 h 160"/>
                <a:gd name="T26" fmla="*/ 128 w 136"/>
                <a:gd name="T27" fmla="*/ 140 h 160"/>
                <a:gd name="T28" fmla="*/ 136 w 136"/>
                <a:gd name="T29" fmla="*/ 148 h 160"/>
                <a:gd name="T30" fmla="*/ 136 w 136"/>
                <a:gd name="T31" fmla="*/ 16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6" h="160">
                  <a:moveTo>
                    <a:pt x="136" y="160"/>
                  </a:moveTo>
                  <a:cubicBezTo>
                    <a:pt x="0" y="160"/>
                    <a:pt x="0" y="160"/>
                    <a:pt x="0" y="160"/>
                  </a:cubicBezTo>
                  <a:cubicBezTo>
                    <a:pt x="0" y="148"/>
                    <a:pt x="0" y="148"/>
                    <a:pt x="0" y="148"/>
                  </a:cubicBezTo>
                  <a:cubicBezTo>
                    <a:pt x="0" y="143"/>
                    <a:pt x="4" y="140"/>
                    <a:pt x="8" y="140"/>
                  </a:cubicBezTo>
                  <a:cubicBezTo>
                    <a:pt x="26" y="140"/>
                    <a:pt x="56" y="126"/>
                    <a:pt x="56" y="108"/>
                  </a:cubicBezTo>
                  <a:cubicBezTo>
                    <a:pt x="56" y="108"/>
                    <a:pt x="56" y="88"/>
                    <a:pt x="56" y="84"/>
                  </a:cubicBezTo>
                  <a:cubicBezTo>
                    <a:pt x="56" y="76"/>
                    <a:pt x="56" y="74"/>
                    <a:pt x="45" y="63"/>
                  </a:cubicBezTo>
                  <a:cubicBezTo>
                    <a:pt x="37" y="57"/>
                    <a:pt x="32" y="47"/>
                    <a:pt x="32" y="36"/>
                  </a:cubicBezTo>
                  <a:cubicBezTo>
                    <a:pt x="32" y="16"/>
                    <a:pt x="48" y="0"/>
                    <a:pt x="68" y="0"/>
                  </a:cubicBezTo>
                  <a:cubicBezTo>
                    <a:pt x="88" y="0"/>
                    <a:pt x="104" y="16"/>
                    <a:pt x="104" y="36"/>
                  </a:cubicBezTo>
                  <a:cubicBezTo>
                    <a:pt x="104" y="47"/>
                    <a:pt x="99" y="57"/>
                    <a:pt x="91" y="63"/>
                  </a:cubicBezTo>
                  <a:cubicBezTo>
                    <a:pt x="81" y="74"/>
                    <a:pt x="80" y="76"/>
                    <a:pt x="80" y="83"/>
                  </a:cubicBezTo>
                  <a:cubicBezTo>
                    <a:pt x="80" y="86"/>
                    <a:pt x="80" y="108"/>
                    <a:pt x="80" y="108"/>
                  </a:cubicBezTo>
                  <a:cubicBezTo>
                    <a:pt x="80" y="126"/>
                    <a:pt x="110" y="140"/>
                    <a:pt x="128" y="140"/>
                  </a:cubicBezTo>
                  <a:cubicBezTo>
                    <a:pt x="133" y="140"/>
                    <a:pt x="136" y="143"/>
                    <a:pt x="136" y="148"/>
                  </a:cubicBezTo>
                  <a:lnTo>
                    <a:pt x="136" y="160"/>
                  </a:lnTo>
                  <a:close/>
                </a:path>
              </a:pathLst>
            </a:custGeom>
            <a:noFill/>
            <a:ln w="22225" cap="rnd">
              <a:solidFill>
                <a:schemeClr val="accent2"/>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s-ES_tradnl" altLang="zh-CN" dirty="0">
                <a:latin typeface="Lato" panose="020F0502020204030203" pitchFamily="34" charset="77"/>
              </a:endParaRPr>
            </a:p>
          </p:txBody>
        </p:sp>
      </p:grpSp>
      <p:grpSp>
        <p:nvGrpSpPr>
          <p:cNvPr id="66" name="Group 182">
            <a:extLst>
              <a:ext uri="{FF2B5EF4-FFF2-40B4-BE49-F238E27FC236}">
                <a16:creationId xmlns:a16="http://schemas.microsoft.com/office/drawing/2014/main" id="{42A1EAB1-739E-E143-8335-13B95D9ABBF2}"/>
              </a:ext>
            </a:extLst>
          </p:cNvPr>
          <p:cNvGrpSpPr>
            <a:grpSpLocks noChangeAspect="1"/>
          </p:cNvGrpSpPr>
          <p:nvPr/>
        </p:nvGrpSpPr>
        <p:grpSpPr bwMode="auto">
          <a:xfrm>
            <a:off x="5928466" y="2053015"/>
            <a:ext cx="335067" cy="277430"/>
            <a:chOff x="379" y="2714"/>
            <a:chExt cx="436" cy="361"/>
          </a:xfrm>
        </p:grpSpPr>
        <p:sp>
          <p:nvSpPr>
            <p:cNvPr id="67" name="Freeform 183">
              <a:extLst>
                <a:ext uri="{FF2B5EF4-FFF2-40B4-BE49-F238E27FC236}">
                  <a16:creationId xmlns:a16="http://schemas.microsoft.com/office/drawing/2014/main" id="{804EA9C0-61D2-0040-905D-CF12F0BFB9E6}"/>
                </a:ext>
              </a:extLst>
            </p:cNvPr>
            <p:cNvSpPr>
              <a:spLocks/>
            </p:cNvSpPr>
            <p:nvPr/>
          </p:nvSpPr>
          <p:spPr bwMode="auto">
            <a:xfrm>
              <a:off x="405" y="2903"/>
              <a:ext cx="43" cy="42"/>
            </a:xfrm>
            <a:custGeom>
              <a:avLst/>
              <a:gdLst>
                <a:gd name="T0" fmla="*/ 3 w 18"/>
                <a:gd name="T1" fmla="*/ 15 h 18"/>
                <a:gd name="T2" fmla="*/ 15 w 18"/>
                <a:gd name="T3" fmla="*/ 15 h 18"/>
                <a:gd name="T4" fmla="*/ 15 w 18"/>
                <a:gd name="T5" fmla="*/ 3 h 18"/>
                <a:gd name="T6" fmla="*/ 3 w 18"/>
                <a:gd name="T7" fmla="*/ 3 h 18"/>
                <a:gd name="T8" fmla="*/ 3 w 18"/>
                <a:gd name="T9" fmla="*/ 15 h 18"/>
              </a:gdLst>
              <a:ahLst/>
              <a:cxnLst>
                <a:cxn ang="0">
                  <a:pos x="T0" y="T1"/>
                </a:cxn>
                <a:cxn ang="0">
                  <a:pos x="T2" y="T3"/>
                </a:cxn>
                <a:cxn ang="0">
                  <a:pos x="T4" y="T5"/>
                </a:cxn>
                <a:cxn ang="0">
                  <a:pos x="T6" y="T7"/>
                </a:cxn>
                <a:cxn ang="0">
                  <a:pos x="T8" y="T9"/>
                </a:cxn>
              </a:cxnLst>
              <a:rect l="0" t="0" r="r" b="b"/>
              <a:pathLst>
                <a:path w="18" h="18">
                  <a:moveTo>
                    <a:pt x="3" y="15"/>
                  </a:moveTo>
                  <a:cubicBezTo>
                    <a:pt x="7" y="18"/>
                    <a:pt x="12" y="18"/>
                    <a:pt x="15" y="15"/>
                  </a:cubicBezTo>
                  <a:cubicBezTo>
                    <a:pt x="18" y="11"/>
                    <a:pt x="18" y="6"/>
                    <a:pt x="15" y="3"/>
                  </a:cubicBezTo>
                  <a:cubicBezTo>
                    <a:pt x="12" y="0"/>
                    <a:pt x="7" y="0"/>
                    <a:pt x="3" y="3"/>
                  </a:cubicBezTo>
                  <a:cubicBezTo>
                    <a:pt x="0" y="6"/>
                    <a:pt x="0" y="11"/>
                    <a:pt x="3" y="15"/>
                  </a:cubicBezTo>
                  <a:close/>
                </a:path>
              </a:pathLst>
            </a:custGeom>
            <a:noFill/>
            <a:ln w="22225" cap="rnd">
              <a:solidFill>
                <a:schemeClr val="accent2"/>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s-ES_tradnl" altLang="zh-CN" dirty="0">
                <a:latin typeface="Lato" panose="020F0502020204030203" pitchFamily="34" charset="77"/>
              </a:endParaRPr>
            </a:p>
          </p:txBody>
        </p:sp>
        <p:sp>
          <p:nvSpPr>
            <p:cNvPr id="68" name="Freeform 184">
              <a:extLst>
                <a:ext uri="{FF2B5EF4-FFF2-40B4-BE49-F238E27FC236}">
                  <a16:creationId xmlns:a16="http://schemas.microsoft.com/office/drawing/2014/main" id="{62C6FD2A-08F1-1046-AC21-19BCDB349B19}"/>
                </a:ext>
              </a:extLst>
            </p:cNvPr>
            <p:cNvSpPr>
              <a:spLocks/>
            </p:cNvSpPr>
            <p:nvPr/>
          </p:nvSpPr>
          <p:spPr bwMode="auto">
            <a:xfrm>
              <a:off x="519" y="2789"/>
              <a:ext cx="43" cy="43"/>
            </a:xfrm>
            <a:custGeom>
              <a:avLst/>
              <a:gdLst>
                <a:gd name="T0" fmla="*/ 3 w 18"/>
                <a:gd name="T1" fmla="*/ 15 h 18"/>
                <a:gd name="T2" fmla="*/ 15 w 18"/>
                <a:gd name="T3" fmla="*/ 15 h 18"/>
                <a:gd name="T4" fmla="*/ 15 w 18"/>
                <a:gd name="T5" fmla="*/ 3 h 18"/>
                <a:gd name="T6" fmla="*/ 3 w 18"/>
                <a:gd name="T7" fmla="*/ 3 h 18"/>
                <a:gd name="T8" fmla="*/ 3 w 18"/>
                <a:gd name="T9" fmla="*/ 15 h 18"/>
              </a:gdLst>
              <a:ahLst/>
              <a:cxnLst>
                <a:cxn ang="0">
                  <a:pos x="T0" y="T1"/>
                </a:cxn>
                <a:cxn ang="0">
                  <a:pos x="T2" y="T3"/>
                </a:cxn>
                <a:cxn ang="0">
                  <a:pos x="T4" y="T5"/>
                </a:cxn>
                <a:cxn ang="0">
                  <a:pos x="T6" y="T7"/>
                </a:cxn>
                <a:cxn ang="0">
                  <a:pos x="T8" y="T9"/>
                </a:cxn>
              </a:cxnLst>
              <a:rect l="0" t="0" r="r" b="b"/>
              <a:pathLst>
                <a:path w="18" h="18">
                  <a:moveTo>
                    <a:pt x="3" y="15"/>
                  </a:moveTo>
                  <a:cubicBezTo>
                    <a:pt x="7" y="18"/>
                    <a:pt x="12" y="18"/>
                    <a:pt x="15" y="15"/>
                  </a:cubicBezTo>
                  <a:cubicBezTo>
                    <a:pt x="18" y="11"/>
                    <a:pt x="18" y="6"/>
                    <a:pt x="15" y="3"/>
                  </a:cubicBezTo>
                  <a:cubicBezTo>
                    <a:pt x="12" y="0"/>
                    <a:pt x="7" y="0"/>
                    <a:pt x="3" y="3"/>
                  </a:cubicBezTo>
                  <a:cubicBezTo>
                    <a:pt x="0" y="6"/>
                    <a:pt x="0" y="11"/>
                    <a:pt x="3" y="15"/>
                  </a:cubicBezTo>
                  <a:close/>
                </a:path>
              </a:pathLst>
            </a:custGeom>
            <a:noFill/>
            <a:ln w="22225" cap="rnd">
              <a:solidFill>
                <a:schemeClr val="accent2"/>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s-ES_tradnl" altLang="zh-CN" dirty="0">
                <a:latin typeface="Lato" panose="020F0502020204030203" pitchFamily="34" charset="77"/>
              </a:endParaRPr>
            </a:p>
          </p:txBody>
        </p:sp>
        <p:sp>
          <p:nvSpPr>
            <p:cNvPr id="69" name="Rectangle 185">
              <a:extLst>
                <a:ext uri="{FF2B5EF4-FFF2-40B4-BE49-F238E27FC236}">
                  <a16:creationId xmlns:a16="http://schemas.microsoft.com/office/drawing/2014/main" id="{0DD8E1D5-2261-CE4E-A98B-D9D3906162D4}"/>
                </a:ext>
              </a:extLst>
            </p:cNvPr>
            <p:cNvSpPr>
              <a:spLocks noChangeArrowheads="1"/>
            </p:cNvSpPr>
            <p:nvPr/>
          </p:nvSpPr>
          <p:spPr bwMode="auto">
            <a:xfrm>
              <a:off x="398" y="3000"/>
              <a:ext cx="57" cy="75"/>
            </a:xfrm>
            <a:prstGeom prst="rect">
              <a:avLst/>
            </a:prstGeom>
            <a:noFill/>
            <a:ln w="22225" cap="rnd">
              <a:solidFill>
                <a:schemeClr val="accent2"/>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s-ES_tradnl" altLang="zh-CN" dirty="0">
                <a:latin typeface="Lato" panose="020F0502020204030203" pitchFamily="34" charset="77"/>
              </a:endParaRPr>
            </a:p>
          </p:txBody>
        </p:sp>
        <p:sp>
          <p:nvSpPr>
            <p:cNvPr id="70" name="Rectangle 186">
              <a:extLst>
                <a:ext uri="{FF2B5EF4-FFF2-40B4-BE49-F238E27FC236}">
                  <a16:creationId xmlns:a16="http://schemas.microsoft.com/office/drawing/2014/main" id="{ECC3569B-FEF5-A346-A5C3-5796AF0590C4}"/>
                </a:ext>
              </a:extLst>
            </p:cNvPr>
            <p:cNvSpPr>
              <a:spLocks noChangeArrowheads="1"/>
            </p:cNvSpPr>
            <p:nvPr/>
          </p:nvSpPr>
          <p:spPr bwMode="auto">
            <a:xfrm>
              <a:off x="512" y="2886"/>
              <a:ext cx="57" cy="189"/>
            </a:xfrm>
            <a:prstGeom prst="rect">
              <a:avLst/>
            </a:prstGeom>
            <a:noFill/>
            <a:ln w="22225" cap="rnd">
              <a:solidFill>
                <a:schemeClr val="accent2"/>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s-ES_tradnl" altLang="zh-CN" dirty="0">
                <a:latin typeface="Lato" panose="020F0502020204030203" pitchFamily="34" charset="77"/>
              </a:endParaRPr>
            </a:p>
          </p:txBody>
        </p:sp>
        <p:sp>
          <p:nvSpPr>
            <p:cNvPr id="71" name="Rectangle 187">
              <a:extLst>
                <a:ext uri="{FF2B5EF4-FFF2-40B4-BE49-F238E27FC236}">
                  <a16:creationId xmlns:a16="http://schemas.microsoft.com/office/drawing/2014/main" id="{5565A519-CE75-2E49-A298-14AF3388D368}"/>
                </a:ext>
              </a:extLst>
            </p:cNvPr>
            <p:cNvSpPr>
              <a:spLocks noChangeArrowheads="1"/>
            </p:cNvSpPr>
            <p:nvPr/>
          </p:nvSpPr>
          <p:spPr bwMode="auto">
            <a:xfrm>
              <a:off x="625" y="2943"/>
              <a:ext cx="57" cy="132"/>
            </a:xfrm>
            <a:prstGeom prst="rect">
              <a:avLst/>
            </a:prstGeom>
            <a:noFill/>
            <a:ln w="22225" cap="rnd">
              <a:solidFill>
                <a:schemeClr val="accent2"/>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s-ES_tradnl" altLang="zh-CN" dirty="0">
                <a:latin typeface="Lato" panose="020F0502020204030203" pitchFamily="34" charset="77"/>
              </a:endParaRPr>
            </a:p>
          </p:txBody>
        </p:sp>
        <p:sp>
          <p:nvSpPr>
            <p:cNvPr id="72" name="Rectangle 188">
              <a:extLst>
                <a:ext uri="{FF2B5EF4-FFF2-40B4-BE49-F238E27FC236}">
                  <a16:creationId xmlns:a16="http://schemas.microsoft.com/office/drawing/2014/main" id="{9CE50B23-E126-804A-A157-7D5BDCB043BA}"/>
                </a:ext>
              </a:extLst>
            </p:cNvPr>
            <p:cNvSpPr>
              <a:spLocks noChangeArrowheads="1"/>
            </p:cNvSpPr>
            <p:nvPr/>
          </p:nvSpPr>
          <p:spPr bwMode="auto">
            <a:xfrm>
              <a:off x="739" y="2810"/>
              <a:ext cx="57" cy="265"/>
            </a:xfrm>
            <a:prstGeom prst="rect">
              <a:avLst/>
            </a:prstGeom>
            <a:noFill/>
            <a:ln w="22225" cap="rnd">
              <a:solidFill>
                <a:schemeClr val="accent2"/>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s-ES_tradnl" altLang="zh-CN" dirty="0">
                <a:latin typeface="Lato" panose="020F0502020204030203" pitchFamily="34" charset="77"/>
              </a:endParaRPr>
            </a:p>
          </p:txBody>
        </p:sp>
        <p:sp>
          <p:nvSpPr>
            <p:cNvPr id="73" name="Line 189">
              <a:extLst>
                <a:ext uri="{FF2B5EF4-FFF2-40B4-BE49-F238E27FC236}">
                  <a16:creationId xmlns:a16="http://schemas.microsoft.com/office/drawing/2014/main" id="{338E67E3-92A2-1142-871B-E03E5F030F26}"/>
                </a:ext>
              </a:extLst>
            </p:cNvPr>
            <p:cNvSpPr>
              <a:spLocks noChangeShapeType="1"/>
            </p:cNvSpPr>
            <p:nvPr/>
          </p:nvSpPr>
          <p:spPr bwMode="auto">
            <a:xfrm flipH="1">
              <a:off x="379" y="3075"/>
              <a:ext cx="436" cy="0"/>
            </a:xfrm>
            <a:prstGeom prst="line">
              <a:avLst/>
            </a:prstGeom>
            <a:noFill/>
            <a:ln w="22225" cap="rnd">
              <a:solidFill>
                <a:schemeClr val="accent2"/>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s-ES_tradnl" altLang="zh-CN" dirty="0">
                <a:latin typeface="Lato" panose="020F0502020204030203" pitchFamily="34" charset="77"/>
              </a:endParaRPr>
            </a:p>
          </p:txBody>
        </p:sp>
        <p:sp>
          <p:nvSpPr>
            <p:cNvPr id="74" name="Freeform 190">
              <a:extLst>
                <a:ext uri="{FF2B5EF4-FFF2-40B4-BE49-F238E27FC236}">
                  <a16:creationId xmlns:a16="http://schemas.microsoft.com/office/drawing/2014/main" id="{790DBCE1-FD71-D04C-8232-CAACF27BAA9F}"/>
                </a:ext>
              </a:extLst>
            </p:cNvPr>
            <p:cNvSpPr>
              <a:spLocks/>
            </p:cNvSpPr>
            <p:nvPr/>
          </p:nvSpPr>
          <p:spPr bwMode="auto">
            <a:xfrm>
              <a:off x="632" y="2846"/>
              <a:ext cx="43" cy="42"/>
            </a:xfrm>
            <a:custGeom>
              <a:avLst/>
              <a:gdLst>
                <a:gd name="T0" fmla="*/ 3 w 18"/>
                <a:gd name="T1" fmla="*/ 15 h 18"/>
                <a:gd name="T2" fmla="*/ 15 w 18"/>
                <a:gd name="T3" fmla="*/ 15 h 18"/>
                <a:gd name="T4" fmla="*/ 15 w 18"/>
                <a:gd name="T5" fmla="*/ 3 h 18"/>
                <a:gd name="T6" fmla="*/ 3 w 18"/>
                <a:gd name="T7" fmla="*/ 3 h 18"/>
                <a:gd name="T8" fmla="*/ 3 w 18"/>
                <a:gd name="T9" fmla="*/ 15 h 18"/>
              </a:gdLst>
              <a:ahLst/>
              <a:cxnLst>
                <a:cxn ang="0">
                  <a:pos x="T0" y="T1"/>
                </a:cxn>
                <a:cxn ang="0">
                  <a:pos x="T2" y="T3"/>
                </a:cxn>
                <a:cxn ang="0">
                  <a:pos x="T4" y="T5"/>
                </a:cxn>
                <a:cxn ang="0">
                  <a:pos x="T6" y="T7"/>
                </a:cxn>
                <a:cxn ang="0">
                  <a:pos x="T8" y="T9"/>
                </a:cxn>
              </a:cxnLst>
              <a:rect l="0" t="0" r="r" b="b"/>
              <a:pathLst>
                <a:path w="18" h="18">
                  <a:moveTo>
                    <a:pt x="3" y="15"/>
                  </a:moveTo>
                  <a:cubicBezTo>
                    <a:pt x="7" y="18"/>
                    <a:pt x="12" y="18"/>
                    <a:pt x="15" y="15"/>
                  </a:cubicBezTo>
                  <a:cubicBezTo>
                    <a:pt x="18" y="11"/>
                    <a:pt x="18" y="6"/>
                    <a:pt x="15" y="3"/>
                  </a:cubicBezTo>
                  <a:cubicBezTo>
                    <a:pt x="12" y="0"/>
                    <a:pt x="7" y="0"/>
                    <a:pt x="3" y="3"/>
                  </a:cubicBezTo>
                  <a:cubicBezTo>
                    <a:pt x="0" y="6"/>
                    <a:pt x="0" y="11"/>
                    <a:pt x="3" y="15"/>
                  </a:cubicBezTo>
                  <a:close/>
                </a:path>
              </a:pathLst>
            </a:custGeom>
            <a:noFill/>
            <a:ln w="22225" cap="rnd">
              <a:solidFill>
                <a:schemeClr val="accent2"/>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s-ES_tradnl" altLang="zh-CN" dirty="0">
                <a:latin typeface="Lato" panose="020F0502020204030203" pitchFamily="34" charset="77"/>
              </a:endParaRPr>
            </a:p>
          </p:txBody>
        </p:sp>
        <p:sp>
          <p:nvSpPr>
            <p:cNvPr id="75" name="Freeform 191">
              <a:extLst>
                <a:ext uri="{FF2B5EF4-FFF2-40B4-BE49-F238E27FC236}">
                  <a16:creationId xmlns:a16="http://schemas.microsoft.com/office/drawing/2014/main" id="{2AFCD6A3-C39C-764F-AB1E-77719B710D7F}"/>
                </a:ext>
              </a:extLst>
            </p:cNvPr>
            <p:cNvSpPr>
              <a:spLocks/>
            </p:cNvSpPr>
            <p:nvPr/>
          </p:nvSpPr>
          <p:spPr bwMode="auto">
            <a:xfrm>
              <a:off x="746" y="2714"/>
              <a:ext cx="43" cy="42"/>
            </a:xfrm>
            <a:custGeom>
              <a:avLst/>
              <a:gdLst>
                <a:gd name="T0" fmla="*/ 3 w 18"/>
                <a:gd name="T1" fmla="*/ 15 h 18"/>
                <a:gd name="T2" fmla="*/ 15 w 18"/>
                <a:gd name="T3" fmla="*/ 15 h 18"/>
                <a:gd name="T4" fmla="*/ 15 w 18"/>
                <a:gd name="T5" fmla="*/ 3 h 18"/>
                <a:gd name="T6" fmla="*/ 3 w 18"/>
                <a:gd name="T7" fmla="*/ 3 h 18"/>
                <a:gd name="T8" fmla="*/ 3 w 18"/>
                <a:gd name="T9" fmla="*/ 15 h 18"/>
              </a:gdLst>
              <a:ahLst/>
              <a:cxnLst>
                <a:cxn ang="0">
                  <a:pos x="T0" y="T1"/>
                </a:cxn>
                <a:cxn ang="0">
                  <a:pos x="T2" y="T3"/>
                </a:cxn>
                <a:cxn ang="0">
                  <a:pos x="T4" y="T5"/>
                </a:cxn>
                <a:cxn ang="0">
                  <a:pos x="T6" y="T7"/>
                </a:cxn>
                <a:cxn ang="0">
                  <a:pos x="T8" y="T9"/>
                </a:cxn>
              </a:cxnLst>
              <a:rect l="0" t="0" r="r" b="b"/>
              <a:pathLst>
                <a:path w="18" h="18">
                  <a:moveTo>
                    <a:pt x="3" y="15"/>
                  </a:moveTo>
                  <a:cubicBezTo>
                    <a:pt x="7" y="18"/>
                    <a:pt x="12" y="18"/>
                    <a:pt x="15" y="15"/>
                  </a:cubicBezTo>
                  <a:cubicBezTo>
                    <a:pt x="18" y="11"/>
                    <a:pt x="18" y="6"/>
                    <a:pt x="15" y="3"/>
                  </a:cubicBezTo>
                  <a:cubicBezTo>
                    <a:pt x="12" y="0"/>
                    <a:pt x="7" y="0"/>
                    <a:pt x="3" y="3"/>
                  </a:cubicBezTo>
                  <a:cubicBezTo>
                    <a:pt x="0" y="6"/>
                    <a:pt x="0" y="11"/>
                    <a:pt x="3" y="15"/>
                  </a:cubicBezTo>
                  <a:close/>
                </a:path>
              </a:pathLst>
            </a:custGeom>
            <a:noFill/>
            <a:ln w="22225" cap="rnd">
              <a:solidFill>
                <a:schemeClr val="accent2"/>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s-ES_tradnl" altLang="zh-CN" dirty="0">
                <a:latin typeface="Lato" panose="020F0502020204030203" pitchFamily="34" charset="77"/>
              </a:endParaRPr>
            </a:p>
          </p:txBody>
        </p:sp>
        <p:sp>
          <p:nvSpPr>
            <p:cNvPr id="76" name="Line 192">
              <a:extLst>
                <a:ext uri="{FF2B5EF4-FFF2-40B4-BE49-F238E27FC236}">
                  <a16:creationId xmlns:a16="http://schemas.microsoft.com/office/drawing/2014/main" id="{19DC50AF-569D-CA4A-A72F-18994A47432F}"/>
                </a:ext>
              </a:extLst>
            </p:cNvPr>
            <p:cNvSpPr>
              <a:spLocks noChangeShapeType="1"/>
            </p:cNvSpPr>
            <p:nvPr/>
          </p:nvSpPr>
          <p:spPr bwMode="auto">
            <a:xfrm>
              <a:off x="767" y="2735"/>
              <a:ext cx="0" cy="0"/>
            </a:xfrm>
            <a:prstGeom prst="line">
              <a:avLst/>
            </a:prstGeom>
            <a:noFill/>
            <a:ln w="22225" cap="rnd">
              <a:solidFill>
                <a:schemeClr val="accent2"/>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s-ES_tradnl" altLang="zh-CN" dirty="0">
                <a:latin typeface="Lato" panose="020F0502020204030203" pitchFamily="34" charset="77"/>
              </a:endParaRPr>
            </a:p>
          </p:txBody>
        </p:sp>
        <p:sp>
          <p:nvSpPr>
            <p:cNvPr id="77" name="Line 193">
              <a:extLst>
                <a:ext uri="{FF2B5EF4-FFF2-40B4-BE49-F238E27FC236}">
                  <a16:creationId xmlns:a16="http://schemas.microsoft.com/office/drawing/2014/main" id="{0D0AD472-8DE8-1D44-9182-F25740010F07}"/>
                </a:ext>
              </a:extLst>
            </p:cNvPr>
            <p:cNvSpPr>
              <a:spLocks noChangeShapeType="1"/>
            </p:cNvSpPr>
            <p:nvPr/>
          </p:nvSpPr>
          <p:spPr bwMode="auto">
            <a:xfrm>
              <a:off x="559" y="2820"/>
              <a:ext cx="76" cy="38"/>
            </a:xfrm>
            <a:prstGeom prst="line">
              <a:avLst/>
            </a:prstGeom>
            <a:noFill/>
            <a:ln w="22225" cap="rnd">
              <a:solidFill>
                <a:schemeClr val="accent2"/>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s-ES_tradnl" altLang="zh-CN" dirty="0">
                <a:latin typeface="Lato" panose="020F0502020204030203" pitchFamily="34" charset="77"/>
              </a:endParaRPr>
            </a:p>
          </p:txBody>
        </p:sp>
        <p:sp>
          <p:nvSpPr>
            <p:cNvPr id="78" name="Line 194">
              <a:extLst>
                <a:ext uri="{FF2B5EF4-FFF2-40B4-BE49-F238E27FC236}">
                  <a16:creationId xmlns:a16="http://schemas.microsoft.com/office/drawing/2014/main" id="{53E2174A-AB78-5640-9B5A-6FBFC259F658}"/>
                </a:ext>
              </a:extLst>
            </p:cNvPr>
            <p:cNvSpPr>
              <a:spLocks noChangeShapeType="1"/>
            </p:cNvSpPr>
            <p:nvPr/>
          </p:nvSpPr>
          <p:spPr bwMode="auto">
            <a:xfrm>
              <a:off x="446" y="2905"/>
              <a:ext cx="0" cy="0"/>
            </a:xfrm>
            <a:prstGeom prst="line">
              <a:avLst/>
            </a:prstGeom>
            <a:noFill/>
            <a:ln w="22225" cap="rnd">
              <a:solidFill>
                <a:schemeClr val="accent2"/>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s-ES_tradnl" altLang="zh-CN" dirty="0">
                <a:latin typeface="Lato" panose="020F0502020204030203" pitchFamily="34" charset="77"/>
              </a:endParaRPr>
            </a:p>
          </p:txBody>
        </p:sp>
        <p:sp>
          <p:nvSpPr>
            <p:cNvPr id="79" name="Line 195">
              <a:extLst>
                <a:ext uri="{FF2B5EF4-FFF2-40B4-BE49-F238E27FC236}">
                  <a16:creationId xmlns:a16="http://schemas.microsoft.com/office/drawing/2014/main" id="{9DAC40E1-3791-0047-A8CF-D725508399D4}"/>
                </a:ext>
              </a:extLst>
            </p:cNvPr>
            <p:cNvSpPr>
              <a:spLocks noChangeShapeType="1"/>
            </p:cNvSpPr>
            <p:nvPr/>
          </p:nvSpPr>
          <p:spPr bwMode="auto">
            <a:xfrm flipV="1">
              <a:off x="446" y="2829"/>
              <a:ext cx="75" cy="76"/>
            </a:xfrm>
            <a:prstGeom prst="line">
              <a:avLst/>
            </a:prstGeom>
            <a:noFill/>
            <a:ln w="22225" cap="rnd">
              <a:solidFill>
                <a:schemeClr val="accent2"/>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s-ES_tradnl" altLang="zh-CN" dirty="0">
                <a:latin typeface="Lato" panose="020F0502020204030203" pitchFamily="34" charset="77"/>
              </a:endParaRPr>
            </a:p>
          </p:txBody>
        </p:sp>
        <p:sp>
          <p:nvSpPr>
            <p:cNvPr id="80" name="Line 196">
              <a:extLst>
                <a:ext uri="{FF2B5EF4-FFF2-40B4-BE49-F238E27FC236}">
                  <a16:creationId xmlns:a16="http://schemas.microsoft.com/office/drawing/2014/main" id="{A763083D-BCAE-694A-BDD8-BB4B4645F9A8}"/>
                </a:ext>
              </a:extLst>
            </p:cNvPr>
            <p:cNvSpPr>
              <a:spLocks noChangeShapeType="1"/>
            </p:cNvSpPr>
            <p:nvPr/>
          </p:nvSpPr>
          <p:spPr bwMode="auto">
            <a:xfrm flipV="1">
              <a:off x="673" y="2754"/>
              <a:ext cx="75" cy="94"/>
            </a:xfrm>
            <a:prstGeom prst="line">
              <a:avLst/>
            </a:prstGeom>
            <a:noFill/>
            <a:ln w="22225" cap="rnd">
              <a:solidFill>
                <a:schemeClr val="accent2"/>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s-ES_tradnl" altLang="zh-CN" dirty="0">
                <a:latin typeface="Lato" panose="020F0502020204030203" pitchFamily="34" charset="77"/>
              </a:endParaRPr>
            </a:p>
          </p:txBody>
        </p:sp>
      </p:grpSp>
      <p:grpSp>
        <p:nvGrpSpPr>
          <p:cNvPr id="81" name="Group 200">
            <a:extLst>
              <a:ext uri="{FF2B5EF4-FFF2-40B4-BE49-F238E27FC236}">
                <a16:creationId xmlns:a16="http://schemas.microsoft.com/office/drawing/2014/main" id="{0E87BA2E-225D-FA4D-A805-08936B8B15D1}"/>
              </a:ext>
            </a:extLst>
          </p:cNvPr>
          <p:cNvGrpSpPr>
            <a:grpSpLocks noChangeAspect="1"/>
          </p:cNvGrpSpPr>
          <p:nvPr/>
        </p:nvGrpSpPr>
        <p:grpSpPr bwMode="auto">
          <a:xfrm>
            <a:off x="2433735" y="4558363"/>
            <a:ext cx="334299" cy="335067"/>
            <a:chOff x="1192" y="2670"/>
            <a:chExt cx="435" cy="436"/>
          </a:xfrm>
        </p:grpSpPr>
        <p:sp>
          <p:nvSpPr>
            <p:cNvPr id="82" name="Freeform 201">
              <a:extLst>
                <a:ext uri="{FF2B5EF4-FFF2-40B4-BE49-F238E27FC236}">
                  <a16:creationId xmlns:a16="http://schemas.microsoft.com/office/drawing/2014/main" id="{96DCAAC0-72EA-E842-BE01-F59BE04BE4B9}"/>
                </a:ext>
              </a:extLst>
            </p:cNvPr>
            <p:cNvSpPr>
              <a:spLocks/>
            </p:cNvSpPr>
            <p:nvPr/>
          </p:nvSpPr>
          <p:spPr bwMode="auto">
            <a:xfrm>
              <a:off x="1287" y="2670"/>
              <a:ext cx="37" cy="114"/>
            </a:xfrm>
            <a:custGeom>
              <a:avLst/>
              <a:gdLst>
                <a:gd name="T0" fmla="*/ 0 w 16"/>
                <a:gd name="T1" fmla="*/ 40 h 48"/>
                <a:gd name="T2" fmla="*/ 8 w 16"/>
                <a:gd name="T3" fmla="*/ 48 h 48"/>
                <a:gd name="T4" fmla="*/ 16 w 16"/>
                <a:gd name="T5" fmla="*/ 40 h 48"/>
                <a:gd name="T6" fmla="*/ 16 w 16"/>
                <a:gd name="T7" fmla="*/ 8 h 48"/>
                <a:gd name="T8" fmla="*/ 8 w 16"/>
                <a:gd name="T9" fmla="*/ 0 h 48"/>
                <a:gd name="T10" fmla="*/ 0 w 16"/>
                <a:gd name="T11" fmla="*/ 8 h 48"/>
                <a:gd name="T12" fmla="*/ 0 w 16"/>
                <a:gd name="T13" fmla="*/ 40 h 48"/>
              </a:gdLst>
              <a:ahLst/>
              <a:cxnLst>
                <a:cxn ang="0">
                  <a:pos x="T0" y="T1"/>
                </a:cxn>
                <a:cxn ang="0">
                  <a:pos x="T2" y="T3"/>
                </a:cxn>
                <a:cxn ang="0">
                  <a:pos x="T4" y="T5"/>
                </a:cxn>
                <a:cxn ang="0">
                  <a:pos x="T6" y="T7"/>
                </a:cxn>
                <a:cxn ang="0">
                  <a:pos x="T8" y="T9"/>
                </a:cxn>
                <a:cxn ang="0">
                  <a:pos x="T10" y="T11"/>
                </a:cxn>
                <a:cxn ang="0">
                  <a:pos x="T12" y="T13"/>
                </a:cxn>
              </a:cxnLst>
              <a:rect l="0" t="0" r="r" b="b"/>
              <a:pathLst>
                <a:path w="16" h="48">
                  <a:moveTo>
                    <a:pt x="0" y="40"/>
                  </a:moveTo>
                  <a:cubicBezTo>
                    <a:pt x="0" y="44"/>
                    <a:pt x="4" y="48"/>
                    <a:pt x="8" y="48"/>
                  </a:cubicBezTo>
                  <a:cubicBezTo>
                    <a:pt x="13" y="48"/>
                    <a:pt x="16" y="44"/>
                    <a:pt x="16" y="40"/>
                  </a:cubicBezTo>
                  <a:cubicBezTo>
                    <a:pt x="16" y="8"/>
                    <a:pt x="16" y="8"/>
                    <a:pt x="16" y="8"/>
                  </a:cubicBezTo>
                  <a:cubicBezTo>
                    <a:pt x="16" y="3"/>
                    <a:pt x="13" y="0"/>
                    <a:pt x="8" y="0"/>
                  </a:cubicBezTo>
                  <a:cubicBezTo>
                    <a:pt x="4" y="0"/>
                    <a:pt x="0" y="3"/>
                    <a:pt x="0" y="8"/>
                  </a:cubicBezTo>
                  <a:lnTo>
                    <a:pt x="0" y="40"/>
                  </a:lnTo>
                  <a:close/>
                </a:path>
              </a:pathLst>
            </a:custGeom>
            <a:noFill/>
            <a:ln w="22225" cap="rnd">
              <a:solidFill>
                <a:schemeClr val="accent2"/>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s-ES_tradnl" altLang="zh-CN" dirty="0">
                <a:latin typeface="Lato" panose="020F0502020204030203" pitchFamily="34" charset="77"/>
              </a:endParaRPr>
            </a:p>
          </p:txBody>
        </p:sp>
        <p:sp>
          <p:nvSpPr>
            <p:cNvPr id="83" name="Freeform 202">
              <a:extLst>
                <a:ext uri="{FF2B5EF4-FFF2-40B4-BE49-F238E27FC236}">
                  <a16:creationId xmlns:a16="http://schemas.microsoft.com/office/drawing/2014/main" id="{39270F8C-6465-0E49-BC1E-278579613E05}"/>
                </a:ext>
              </a:extLst>
            </p:cNvPr>
            <p:cNvSpPr>
              <a:spLocks/>
            </p:cNvSpPr>
            <p:nvPr/>
          </p:nvSpPr>
          <p:spPr bwMode="auto">
            <a:xfrm>
              <a:off x="1495" y="2670"/>
              <a:ext cx="38" cy="114"/>
            </a:xfrm>
            <a:custGeom>
              <a:avLst/>
              <a:gdLst>
                <a:gd name="T0" fmla="*/ 0 w 16"/>
                <a:gd name="T1" fmla="*/ 40 h 48"/>
                <a:gd name="T2" fmla="*/ 8 w 16"/>
                <a:gd name="T3" fmla="*/ 48 h 48"/>
                <a:gd name="T4" fmla="*/ 16 w 16"/>
                <a:gd name="T5" fmla="*/ 40 h 48"/>
                <a:gd name="T6" fmla="*/ 16 w 16"/>
                <a:gd name="T7" fmla="*/ 8 h 48"/>
                <a:gd name="T8" fmla="*/ 8 w 16"/>
                <a:gd name="T9" fmla="*/ 0 h 48"/>
                <a:gd name="T10" fmla="*/ 0 w 16"/>
                <a:gd name="T11" fmla="*/ 8 h 48"/>
                <a:gd name="T12" fmla="*/ 0 w 16"/>
                <a:gd name="T13" fmla="*/ 40 h 48"/>
              </a:gdLst>
              <a:ahLst/>
              <a:cxnLst>
                <a:cxn ang="0">
                  <a:pos x="T0" y="T1"/>
                </a:cxn>
                <a:cxn ang="0">
                  <a:pos x="T2" y="T3"/>
                </a:cxn>
                <a:cxn ang="0">
                  <a:pos x="T4" y="T5"/>
                </a:cxn>
                <a:cxn ang="0">
                  <a:pos x="T6" y="T7"/>
                </a:cxn>
                <a:cxn ang="0">
                  <a:pos x="T8" y="T9"/>
                </a:cxn>
                <a:cxn ang="0">
                  <a:pos x="T10" y="T11"/>
                </a:cxn>
                <a:cxn ang="0">
                  <a:pos x="T12" y="T13"/>
                </a:cxn>
              </a:cxnLst>
              <a:rect l="0" t="0" r="r" b="b"/>
              <a:pathLst>
                <a:path w="16" h="48">
                  <a:moveTo>
                    <a:pt x="0" y="40"/>
                  </a:moveTo>
                  <a:cubicBezTo>
                    <a:pt x="0" y="44"/>
                    <a:pt x="4" y="48"/>
                    <a:pt x="8" y="48"/>
                  </a:cubicBezTo>
                  <a:cubicBezTo>
                    <a:pt x="13" y="48"/>
                    <a:pt x="16" y="44"/>
                    <a:pt x="16" y="40"/>
                  </a:cubicBezTo>
                  <a:cubicBezTo>
                    <a:pt x="16" y="8"/>
                    <a:pt x="16" y="8"/>
                    <a:pt x="16" y="8"/>
                  </a:cubicBezTo>
                  <a:cubicBezTo>
                    <a:pt x="16" y="3"/>
                    <a:pt x="13" y="0"/>
                    <a:pt x="8" y="0"/>
                  </a:cubicBezTo>
                  <a:cubicBezTo>
                    <a:pt x="4" y="0"/>
                    <a:pt x="0" y="3"/>
                    <a:pt x="0" y="8"/>
                  </a:cubicBezTo>
                  <a:lnTo>
                    <a:pt x="0" y="40"/>
                  </a:lnTo>
                  <a:close/>
                </a:path>
              </a:pathLst>
            </a:custGeom>
            <a:noFill/>
            <a:ln w="22225" cap="rnd">
              <a:solidFill>
                <a:schemeClr val="accent2"/>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s-ES_tradnl" altLang="zh-CN" dirty="0">
                <a:latin typeface="Lato" panose="020F0502020204030203" pitchFamily="34" charset="77"/>
              </a:endParaRPr>
            </a:p>
          </p:txBody>
        </p:sp>
        <p:sp>
          <p:nvSpPr>
            <p:cNvPr id="84" name="Rectangle 203">
              <a:extLst>
                <a:ext uri="{FF2B5EF4-FFF2-40B4-BE49-F238E27FC236}">
                  <a16:creationId xmlns:a16="http://schemas.microsoft.com/office/drawing/2014/main" id="{324F3438-5FD2-394E-90C7-98400EE371D5}"/>
                </a:ext>
              </a:extLst>
            </p:cNvPr>
            <p:cNvSpPr>
              <a:spLocks noChangeArrowheads="1"/>
            </p:cNvSpPr>
            <p:nvPr/>
          </p:nvSpPr>
          <p:spPr bwMode="auto">
            <a:xfrm>
              <a:off x="1514" y="2860"/>
              <a:ext cx="56" cy="56"/>
            </a:xfrm>
            <a:prstGeom prst="rect">
              <a:avLst/>
            </a:prstGeom>
            <a:noFill/>
            <a:ln w="22225" cap="rnd">
              <a:solidFill>
                <a:schemeClr val="accent2"/>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s-ES_tradnl" altLang="zh-CN" dirty="0">
                <a:latin typeface="Lato" panose="020F0502020204030203" pitchFamily="34" charset="77"/>
              </a:endParaRPr>
            </a:p>
          </p:txBody>
        </p:sp>
        <p:sp>
          <p:nvSpPr>
            <p:cNvPr id="85" name="Rectangle 204">
              <a:extLst>
                <a:ext uri="{FF2B5EF4-FFF2-40B4-BE49-F238E27FC236}">
                  <a16:creationId xmlns:a16="http://schemas.microsoft.com/office/drawing/2014/main" id="{458073DA-667C-0542-9EC4-250D69EBA50A}"/>
                </a:ext>
              </a:extLst>
            </p:cNvPr>
            <p:cNvSpPr>
              <a:spLocks noChangeArrowheads="1"/>
            </p:cNvSpPr>
            <p:nvPr/>
          </p:nvSpPr>
          <p:spPr bwMode="auto">
            <a:xfrm>
              <a:off x="1249" y="2973"/>
              <a:ext cx="57" cy="57"/>
            </a:xfrm>
            <a:prstGeom prst="rect">
              <a:avLst/>
            </a:prstGeom>
            <a:noFill/>
            <a:ln w="22225" cap="rnd">
              <a:solidFill>
                <a:schemeClr val="accent2"/>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s-ES_tradnl" altLang="zh-CN" dirty="0">
                <a:latin typeface="Lato" panose="020F0502020204030203" pitchFamily="34" charset="77"/>
              </a:endParaRPr>
            </a:p>
          </p:txBody>
        </p:sp>
        <p:sp>
          <p:nvSpPr>
            <p:cNvPr id="86" name="Rectangle 205">
              <a:extLst>
                <a:ext uri="{FF2B5EF4-FFF2-40B4-BE49-F238E27FC236}">
                  <a16:creationId xmlns:a16="http://schemas.microsoft.com/office/drawing/2014/main" id="{7F1BC2B8-9E38-544D-AB4A-6F746C0C63FE}"/>
                </a:ext>
              </a:extLst>
            </p:cNvPr>
            <p:cNvSpPr>
              <a:spLocks noChangeArrowheads="1"/>
            </p:cNvSpPr>
            <p:nvPr/>
          </p:nvSpPr>
          <p:spPr bwMode="auto">
            <a:xfrm>
              <a:off x="1381" y="2973"/>
              <a:ext cx="57" cy="57"/>
            </a:xfrm>
            <a:prstGeom prst="rect">
              <a:avLst/>
            </a:prstGeom>
            <a:noFill/>
            <a:ln w="22225" cap="rnd">
              <a:solidFill>
                <a:schemeClr val="accent2"/>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s-ES_tradnl" altLang="zh-CN" dirty="0">
                <a:latin typeface="Lato" panose="020F0502020204030203" pitchFamily="34" charset="77"/>
              </a:endParaRPr>
            </a:p>
          </p:txBody>
        </p:sp>
        <p:sp>
          <p:nvSpPr>
            <p:cNvPr id="87" name="Rectangle 206">
              <a:extLst>
                <a:ext uri="{FF2B5EF4-FFF2-40B4-BE49-F238E27FC236}">
                  <a16:creationId xmlns:a16="http://schemas.microsoft.com/office/drawing/2014/main" id="{1EEC7E28-B685-9442-B484-D054DA1A4E1F}"/>
                </a:ext>
              </a:extLst>
            </p:cNvPr>
            <p:cNvSpPr>
              <a:spLocks noChangeArrowheads="1"/>
            </p:cNvSpPr>
            <p:nvPr/>
          </p:nvSpPr>
          <p:spPr bwMode="auto">
            <a:xfrm>
              <a:off x="1514" y="2973"/>
              <a:ext cx="56" cy="57"/>
            </a:xfrm>
            <a:prstGeom prst="rect">
              <a:avLst/>
            </a:prstGeom>
            <a:noFill/>
            <a:ln w="22225" cap="rnd">
              <a:solidFill>
                <a:schemeClr val="accent2"/>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s-ES_tradnl" altLang="zh-CN" dirty="0">
                <a:latin typeface="Lato" panose="020F0502020204030203" pitchFamily="34" charset="77"/>
              </a:endParaRPr>
            </a:p>
          </p:txBody>
        </p:sp>
        <p:sp>
          <p:nvSpPr>
            <p:cNvPr id="88" name="Line 207">
              <a:extLst>
                <a:ext uri="{FF2B5EF4-FFF2-40B4-BE49-F238E27FC236}">
                  <a16:creationId xmlns:a16="http://schemas.microsoft.com/office/drawing/2014/main" id="{EBACBB65-DA50-4642-9A67-8AB275ABEDE3}"/>
                </a:ext>
              </a:extLst>
            </p:cNvPr>
            <p:cNvSpPr>
              <a:spLocks noChangeShapeType="1"/>
            </p:cNvSpPr>
            <p:nvPr/>
          </p:nvSpPr>
          <p:spPr bwMode="auto">
            <a:xfrm flipV="1">
              <a:off x="1249" y="2860"/>
              <a:ext cx="57" cy="56"/>
            </a:xfrm>
            <a:prstGeom prst="line">
              <a:avLst/>
            </a:prstGeom>
            <a:noFill/>
            <a:ln w="22225" cap="rnd">
              <a:solidFill>
                <a:schemeClr val="accent2"/>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s-ES_tradnl" altLang="zh-CN" dirty="0">
                <a:latin typeface="Lato" panose="020F0502020204030203" pitchFamily="34" charset="77"/>
              </a:endParaRPr>
            </a:p>
          </p:txBody>
        </p:sp>
        <p:sp>
          <p:nvSpPr>
            <p:cNvPr id="89" name="Line 208">
              <a:extLst>
                <a:ext uri="{FF2B5EF4-FFF2-40B4-BE49-F238E27FC236}">
                  <a16:creationId xmlns:a16="http://schemas.microsoft.com/office/drawing/2014/main" id="{D8B89480-781A-9442-9D6F-5E33EF1A9C9C}"/>
                </a:ext>
              </a:extLst>
            </p:cNvPr>
            <p:cNvSpPr>
              <a:spLocks noChangeShapeType="1"/>
            </p:cNvSpPr>
            <p:nvPr/>
          </p:nvSpPr>
          <p:spPr bwMode="auto">
            <a:xfrm>
              <a:off x="1249" y="2860"/>
              <a:ext cx="57" cy="56"/>
            </a:xfrm>
            <a:prstGeom prst="line">
              <a:avLst/>
            </a:prstGeom>
            <a:noFill/>
            <a:ln w="22225" cap="rnd">
              <a:solidFill>
                <a:schemeClr val="accent2"/>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s-ES_tradnl" altLang="zh-CN" dirty="0">
                <a:latin typeface="Lato" panose="020F0502020204030203" pitchFamily="34" charset="77"/>
              </a:endParaRPr>
            </a:p>
          </p:txBody>
        </p:sp>
        <p:sp>
          <p:nvSpPr>
            <p:cNvPr id="90" name="Line 209">
              <a:extLst>
                <a:ext uri="{FF2B5EF4-FFF2-40B4-BE49-F238E27FC236}">
                  <a16:creationId xmlns:a16="http://schemas.microsoft.com/office/drawing/2014/main" id="{CE65CB63-5B69-FB49-8C32-C3AF5FF2D045}"/>
                </a:ext>
              </a:extLst>
            </p:cNvPr>
            <p:cNvSpPr>
              <a:spLocks noChangeShapeType="1"/>
            </p:cNvSpPr>
            <p:nvPr/>
          </p:nvSpPr>
          <p:spPr bwMode="auto">
            <a:xfrm flipV="1">
              <a:off x="1381" y="2860"/>
              <a:ext cx="57" cy="56"/>
            </a:xfrm>
            <a:prstGeom prst="line">
              <a:avLst/>
            </a:prstGeom>
            <a:noFill/>
            <a:ln w="22225" cap="rnd">
              <a:solidFill>
                <a:schemeClr val="accent2"/>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s-ES_tradnl" altLang="zh-CN" dirty="0">
                <a:latin typeface="Lato" panose="020F0502020204030203" pitchFamily="34" charset="77"/>
              </a:endParaRPr>
            </a:p>
          </p:txBody>
        </p:sp>
        <p:sp>
          <p:nvSpPr>
            <p:cNvPr id="91" name="Line 210">
              <a:extLst>
                <a:ext uri="{FF2B5EF4-FFF2-40B4-BE49-F238E27FC236}">
                  <a16:creationId xmlns:a16="http://schemas.microsoft.com/office/drawing/2014/main" id="{72571203-E228-7C45-82F6-112064CAF1A9}"/>
                </a:ext>
              </a:extLst>
            </p:cNvPr>
            <p:cNvSpPr>
              <a:spLocks noChangeShapeType="1"/>
            </p:cNvSpPr>
            <p:nvPr/>
          </p:nvSpPr>
          <p:spPr bwMode="auto">
            <a:xfrm>
              <a:off x="1381" y="2860"/>
              <a:ext cx="57" cy="56"/>
            </a:xfrm>
            <a:prstGeom prst="line">
              <a:avLst/>
            </a:prstGeom>
            <a:noFill/>
            <a:ln w="22225" cap="rnd">
              <a:solidFill>
                <a:schemeClr val="accent2"/>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s-ES_tradnl" altLang="zh-CN" dirty="0">
                <a:latin typeface="Lato" panose="020F0502020204030203" pitchFamily="34" charset="77"/>
              </a:endParaRPr>
            </a:p>
          </p:txBody>
        </p:sp>
        <p:sp>
          <p:nvSpPr>
            <p:cNvPr id="92" name="Freeform 211">
              <a:extLst>
                <a:ext uri="{FF2B5EF4-FFF2-40B4-BE49-F238E27FC236}">
                  <a16:creationId xmlns:a16="http://schemas.microsoft.com/office/drawing/2014/main" id="{696CBC98-D36B-9A4F-AFF7-219424E34A17}"/>
                </a:ext>
              </a:extLst>
            </p:cNvPr>
            <p:cNvSpPr>
              <a:spLocks/>
            </p:cNvSpPr>
            <p:nvPr/>
          </p:nvSpPr>
          <p:spPr bwMode="auto">
            <a:xfrm>
              <a:off x="1192" y="2727"/>
              <a:ext cx="435" cy="379"/>
            </a:xfrm>
            <a:custGeom>
              <a:avLst/>
              <a:gdLst>
                <a:gd name="T0" fmla="*/ 341 w 435"/>
                <a:gd name="T1" fmla="*/ 0 h 379"/>
                <a:gd name="T2" fmla="*/ 435 w 435"/>
                <a:gd name="T3" fmla="*/ 0 h 379"/>
                <a:gd name="T4" fmla="*/ 435 w 435"/>
                <a:gd name="T5" fmla="*/ 379 h 379"/>
                <a:gd name="T6" fmla="*/ 0 w 435"/>
                <a:gd name="T7" fmla="*/ 379 h 379"/>
                <a:gd name="T8" fmla="*/ 0 w 435"/>
                <a:gd name="T9" fmla="*/ 0 h 379"/>
                <a:gd name="T10" fmla="*/ 95 w 435"/>
                <a:gd name="T11" fmla="*/ 0 h 379"/>
              </a:gdLst>
              <a:ahLst/>
              <a:cxnLst>
                <a:cxn ang="0">
                  <a:pos x="T0" y="T1"/>
                </a:cxn>
                <a:cxn ang="0">
                  <a:pos x="T2" y="T3"/>
                </a:cxn>
                <a:cxn ang="0">
                  <a:pos x="T4" y="T5"/>
                </a:cxn>
                <a:cxn ang="0">
                  <a:pos x="T6" y="T7"/>
                </a:cxn>
                <a:cxn ang="0">
                  <a:pos x="T8" y="T9"/>
                </a:cxn>
                <a:cxn ang="0">
                  <a:pos x="T10" y="T11"/>
                </a:cxn>
              </a:cxnLst>
              <a:rect l="0" t="0" r="r" b="b"/>
              <a:pathLst>
                <a:path w="435" h="379">
                  <a:moveTo>
                    <a:pt x="341" y="0"/>
                  </a:moveTo>
                  <a:lnTo>
                    <a:pt x="435" y="0"/>
                  </a:lnTo>
                  <a:lnTo>
                    <a:pt x="435" y="379"/>
                  </a:lnTo>
                  <a:lnTo>
                    <a:pt x="0" y="379"/>
                  </a:lnTo>
                  <a:lnTo>
                    <a:pt x="0" y="0"/>
                  </a:lnTo>
                  <a:lnTo>
                    <a:pt x="95" y="0"/>
                  </a:lnTo>
                </a:path>
              </a:pathLst>
            </a:custGeom>
            <a:noFill/>
            <a:ln w="22225" cap="rnd">
              <a:solidFill>
                <a:schemeClr val="accent2"/>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s-ES_tradnl" altLang="zh-CN" dirty="0">
                <a:latin typeface="Lato" panose="020F0502020204030203" pitchFamily="34" charset="77"/>
              </a:endParaRPr>
            </a:p>
          </p:txBody>
        </p:sp>
        <p:sp>
          <p:nvSpPr>
            <p:cNvPr id="93" name="Line 212">
              <a:extLst>
                <a:ext uri="{FF2B5EF4-FFF2-40B4-BE49-F238E27FC236}">
                  <a16:creationId xmlns:a16="http://schemas.microsoft.com/office/drawing/2014/main" id="{25C0DA18-0CF0-5A4E-A28F-541F013D1343}"/>
                </a:ext>
              </a:extLst>
            </p:cNvPr>
            <p:cNvSpPr>
              <a:spLocks noChangeShapeType="1"/>
            </p:cNvSpPr>
            <p:nvPr/>
          </p:nvSpPr>
          <p:spPr bwMode="auto">
            <a:xfrm>
              <a:off x="1324" y="2727"/>
              <a:ext cx="171" cy="0"/>
            </a:xfrm>
            <a:prstGeom prst="line">
              <a:avLst/>
            </a:prstGeom>
            <a:noFill/>
            <a:ln w="22225" cap="rnd">
              <a:solidFill>
                <a:schemeClr val="accent2"/>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s-ES_tradnl" altLang="zh-CN" dirty="0">
                <a:latin typeface="Lato" panose="020F0502020204030203" pitchFamily="34" charset="77"/>
              </a:endParaRPr>
            </a:p>
          </p:txBody>
        </p:sp>
      </p:grpSp>
      <p:grpSp>
        <p:nvGrpSpPr>
          <p:cNvPr id="94" name="Group 216">
            <a:extLst>
              <a:ext uri="{FF2B5EF4-FFF2-40B4-BE49-F238E27FC236}">
                <a16:creationId xmlns:a16="http://schemas.microsoft.com/office/drawing/2014/main" id="{1B9F71D3-F973-BD47-9B2A-CA64CFBCB665}"/>
              </a:ext>
            </a:extLst>
          </p:cNvPr>
          <p:cNvGrpSpPr>
            <a:grpSpLocks noChangeAspect="1"/>
          </p:cNvGrpSpPr>
          <p:nvPr/>
        </p:nvGrpSpPr>
        <p:grpSpPr bwMode="auto">
          <a:xfrm>
            <a:off x="9288676" y="2033419"/>
            <a:ext cx="334299" cy="335067"/>
            <a:chOff x="2068" y="2698"/>
            <a:chExt cx="435" cy="436"/>
          </a:xfrm>
        </p:grpSpPr>
        <p:sp>
          <p:nvSpPr>
            <p:cNvPr id="95" name="Freeform 217">
              <a:extLst>
                <a:ext uri="{FF2B5EF4-FFF2-40B4-BE49-F238E27FC236}">
                  <a16:creationId xmlns:a16="http://schemas.microsoft.com/office/drawing/2014/main" id="{ED8CEAAE-0F8E-FB44-8DA3-4B34032FE527}"/>
                </a:ext>
              </a:extLst>
            </p:cNvPr>
            <p:cNvSpPr>
              <a:spLocks/>
            </p:cNvSpPr>
            <p:nvPr/>
          </p:nvSpPr>
          <p:spPr bwMode="auto">
            <a:xfrm>
              <a:off x="2068" y="2698"/>
              <a:ext cx="435" cy="436"/>
            </a:xfrm>
            <a:custGeom>
              <a:avLst/>
              <a:gdLst>
                <a:gd name="T0" fmla="*/ 168 w 435"/>
                <a:gd name="T1" fmla="*/ 0 h 436"/>
                <a:gd name="T2" fmla="*/ 435 w 435"/>
                <a:gd name="T3" fmla="*/ 268 h 436"/>
                <a:gd name="T4" fmla="*/ 267 w 435"/>
                <a:gd name="T5" fmla="*/ 436 h 436"/>
                <a:gd name="T6" fmla="*/ 0 w 435"/>
                <a:gd name="T7" fmla="*/ 168 h 436"/>
              </a:gdLst>
              <a:ahLst/>
              <a:cxnLst>
                <a:cxn ang="0">
                  <a:pos x="T0" y="T1"/>
                </a:cxn>
                <a:cxn ang="0">
                  <a:pos x="T2" y="T3"/>
                </a:cxn>
                <a:cxn ang="0">
                  <a:pos x="T4" y="T5"/>
                </a:cxn>
                <a:cxn ang="0">
                  <a:pos x="T6" y="T7"/>
                </a:cxn>
              </a:cxnLst>
              <a:rect l="0" t="0" r="r" b="b"/>
              <a:pathLst>
                <a:path w="435" h="436">
                  <a:moveTo>
                    <a:pt x="168" y="0"/>
                  </a:moveTo>
                  <a:lnTo>
                    <a:pt x="435" y="268"/>
                  </a:lnTo>
                  <a:lnTo>
                    <a:pt x="267" y="436"/>
                  </a:lnTo>
                  <a:lnTo>
                    <a:pt x="0" y="168"/>
                  </a:lnTo>
                </a:path>
              </a:pathLst>
            </a:custGeom>
            <a:noFill/>
            <a:ln w="22225" cap="rnd">
              <a:solidFill>
                <a:schemeClr val="accent2"/>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s-ES_tradnl" altLang="zh-CN" dirty="0">
                <a:latin typeface="Lato" panose="020F0502020204030203" pitchFamily="34" charset="77"/>
              </a:endParaRPr>
            </a:p>
          </p:txBody>
        </p:sp>
        <p:sp>
          <p:nvSpPr>
            <p:cNvPr id="96" name="Line 218">
              <a:extLst>
                <a:ext uri="{FF2B5EF4-FFF2-40B4-BE49-F238E27FC236}">
                  <a16:creationId xmlns:a16="http://schemas.microsoft.com/office/drawing/2014/main" id="{20A98BCB-75D4-B34D-9994-B63C786FD0B4}"/>
                </a:ext>
              </a:extLst>
            </p:cNvPr>
            <p:cNvSpPr>
              <a:spLocks noChangeShapeType="1"/>
            </p:cNvSpPr>
            <p:nvPr/>
          </p:nvSpPr>
          <p:spPr bwMode="auto">
            <a:xfrm flipH="1">
              <a:off x="2238" y="2869"/>
              <a:ext cx="95" cy="94"/>
            </a:xfrm>
            <a:prstGeom prst="line">
              <a:avLst/>
            </a:prstGeom>
            <a:noFill/>
            <a:ln w="22225" cap="rnd">
              <a:solidFill>
                <a:schemeClr val="accent2"/>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s-ES_tradnl" altLang="zh-CN" dirty="0">
                <a:latin typeface="Lato" panose="020F0502020204030203" pitchFamily="34" charset="77"/>
              </a:endParaRPr>
            </a:p>
          </p:txBody>
        </p:sp>
        <p:sp>
          <p:nvSpPr>
            <p:cNvPr id="97" name="Line 219">
              <a:extLst>
                <a:ext uri="{FF2B5EF4-FFF2-40B4-BE49-F238E27FC236}">
                  <a16:creationId xmlns:a16="http://schemas.microsoft.com/office/drawing/2014/main" id="{228C65CD-F3CF-1744-8707-D8466A92A28F}"/>
                </a:ext>
              </a:extLst>
            </p:cNvPr>
            <p:cNvSpPr>
              <a:spLocks noChangeShapeType="1"/>
            </p:cNvSpPr>
            <p:nvPr/>
          </p:nvSpPr>
          <p:spPr bwMode="auto">
            <a:xfrm flipH="1">
              <a:off x="2276" y="2907"/>
              <a:ext cx="95" cy="94"/>
            </a:xfrm>
            <a:prstGeom prst="line">
              <a:avLst/>
            </a:prstGeom>
            <a:noFill/>
            <a:ln w="22225" cap="rnd">
              <a:solidFill>
                <a:schemeClr val="accent2"/>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s-ES_tradnl" altLang="zh-CN" dirty="0">
                <a:latin typeface="Lato" panose="020F0502020204030203" pitchFamily="34" charset="77"/>
              </a:endParaRPr>
            </a:p>
          </p:txBody>
        </p:sp>
        <p:sp>
          <p:nvSpPr>
            <p:cNvPr id="98" name="Line 220">
              <a:extLst>
                <a:ext uri="{FF2B5EF4-FFF2-40B4-BE49-F238E27FC236}">
                  <a16:creationId xmlns:a16="http://schemas.microsoft.com/office/drawing/2014/main" id="{D35073E3-8352-BD4F-BD5B-344C921C787B}"/>
                </a:ext>
              </a:extLst>
            </p:cNvPr>
            <p:cNvSpPr>
              <a:spLocks noChangeShapeType="1"/>
            </p:cNvSpPr>
            <p:nvPr/>
          </p:nvSpPr>
          <p:spPr bwMode="auto">
            <a:xfrm flipH="1">
              <a:off x="2314" y="2944"/>
              <a:ext cx="94" cy="95"/>
            </a:xfrm>
            <a:prstGeom prst="line">
              <a:avLst/>
            </a:prstGeom>
            <a:noFill/>
            <a:ln w="22225" cap="rnd">
              <a:solidFill>
                <a:schemeClr val="accent2"/>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s-ES_tradnl" altLang="zh-CN" dirty="0">
                <a:latin typeface="Lato" panose="020F0502020204030203" pitchFamily="34" charset="77"/>
              </a:endParaRPr>
            </a:p>
          </p:txBody>
        </p:sp>
        <p:sp>
          <p:nvSpPr>
            <p:cNvPr id="99" name="Line 221">
              <a:extLst>
                <a:ext uri="{FF2B5EF4-FFF2-40B4-BE49-F238E27FC236}">
                  <a16:creationId xmlns:a16="http://schemas.microsoft.com/office/drawing/2014/main" id="{7EB7D8B6-C76F-8D41-8CF4-CC4E893BE016}"/>
                </a:ext>
              </a:extLst>
            </p:cNvPr>
            <p:cNvSpPr>
              <a:spLocks noChangeShapeType="1"/>
            </p:cNvSpPr>
            <p:nvPr/>
          </p:nvSpPr>
          <p:spPr bwMode="auto">
            <a:xfrm>
              <a:off x="2205" y="2732"/>
              <a:ext cx="0" cy="0"/>
            </a:xfrm>
            <a:prstGeom prst="line">
              <a:avLst/>
            </a:prstGeom>
            <a:noFill/>
            <a:ln w="22225" cap="rnd">
              <a:solidFill>
                <a:schemeClr val="accent2"/>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s-ES_tradnl" altLang="zh-CN" dirty="0">
                <a:latin typeface="Lato" panose="020F0502020204030203" pitchFamily="34" charset="77"/>
              </a:endParaRPr>
            </a:p>
          </p:txBody>
        </p:sp>
        <p:sp>
          <p:nvSpPr>
            <p:cNvPr id="100" name="Freeform 222">
              <a:extLst>
                <a:ext uri="{FF2B5EF4-FFF2-40B4-BE49-F238E27FC236}">
                  <a16:creationId xmlns:a16="http://schemas.microsoft.com/office/drawing/2014/main" id="{176E040A-723A-5E45-AC32-925EB5D7D977}"/>
                </a:ext>
              </a:extLst>
            </p:cNvPr>
            <p:cNvSpPr>
              <a:spLocks/>
            </p:cNvSpPr>
            <p:nvPr/>
          </p:nvSpPr>
          <p:spPr bwMode="auto">
            <a:xfrm>
              <a:off x="2068" y="2698"/>
              <a:ext cx="168" cy="168"/>
            </a:xfrm>
            <a:custGeom>
              <a:avLst/>
              <a:gdLst>
                <a:gd name="T0" fmla="*/ 0 w 168"/>
                <a:gd name="T1" fmla="*/ 168 h 168"/>
                <a:gd name="T2" fmla="*/ 0 w 168"/>
                <a:gd name="T3" fmla="*/ 0 h 168"/>
                <a:gd name="T4" fmla="*/ 168 w 168"/>
                <a:gd name="T5" fmla="*/ 0 h 168"/>
              </a:gdLst>
              <a:ahLst/>
              <a:cxnLst>
                <a:cxn ang="0">
                  <a:pos x="T0" y="T1"/>
                </a:cxn>
                <a:cxn ang="0">
                  <a:pos x="T2" y="T3"/>
                </a:cxn>
                <a:cxn ang="0">
                  <a:pos x="T4" y="T5"/>
                </a:cxn>
              </a:cxnLst>
              <a:rect l="0" t="0" r="r" b="b"/>
              <a:pathLst>
                <a:path w="168" h="168">
                  <a:moveTo>
                    <a:pt x="0" y="168"/>
                  </a:moveTo>
                  <a:lnTo>
                    <a:pt x="0" y="0"/>
                  </a:lnTo>
                  <a:lnTo>
                    <a:pt x="168" y="0"/>
                  </a:lnTo>
                </a:path>
              </a:pathLst>
            </a:custGeom>
            <a:noFill/>
            <a:ln w="22225" cap="rnd">
              <a:solidFill>
                <a:schemeClr val="accent2"/>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s-ES_tradnl" altLang="zh-CN" dirty="0">
                <a:latin typeface="Lato" panose="020F0502020204030203" pitchFamily="34" charset="77"/>
              </a:endParaRPr>
            </a:p>
          </p:txBody>
        </p:sp>
        <p:sp>
          <p:nvSpPr>
            <p:cNvPr id="101" name="Oval 223">
              <a:extLst>
                <a:ext uri="{FF2B5EF4-FFF2-40B4-BE49-F238E27FC236}">
                  <a16:creationId xmlns:a16="http://schemas.microsoft.com/office/drawing/2014/main" id="{95080512-1D38-E647-A924-216B0F3905F4}"/>
                </a:ext>
              </a:extLst>
            </p:cNvPr>
            <p:cNvSpPr>
              <a:spLocks noChangeArrowheads="1"/>
            </p:cNvSpPr>
            <p:nvPr/>
          </p:nvSpPr>
          <p:spPr bwMode="auto">
            <a:xfrm>
              <a:off x="2125" y="2755"/>
              <a:ext cx="94" cy="95"/>
            </a:xfrm>
            <a:prstGeom prst="ellipse">
              <a:avLst/>
            </a:prstGeom>
            <a:noFill/>
            <a:ln w="22225" cap="rnd">
              <a:solidFill>
                <a:schemeClr val="accent2"/>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s-ES_tradnl" altLang="zh-CN" dirty="0">
                <a:latin typeface="Lato" panose="020F0502020204030203" pitchFamily="34" charset="77"/>
              </a:endParaRPr>
            </a:p>
          </p:txBody>
        </p:sp>
      </p:grpSp>
      <p:grpSp>
        <p:nvGrpSpPr>
          <p:cNvPr id="102" name="Group 227">
            <a:extLst>
              <a:ext uri="{FF2B5EF4-FFF2-40B4-BE49-F238E27FC236}">
                <a16:creationId xmlns:a16="http://schemas.microsoft.com/office/drawing/2014/main" id="{AAC6F32D-A62B-2746-B4B9-618920FE8175}"/>
              </a:ext>
            </a:extLst>
          </p:cNvPr>
          <p:cNvGrpSpPr>
            <a:grpSpLocks noChangeAspect="1"/>
          </p:cNvGrpSpPr>
          <p:nvPr/>
        </p:nvGrpSpPr>
        <p:grpSpPr bwMode="auto">
          <a:xfrm>
            <a:off x="5885429" y="4580521"/>
            <a:ext cx="334299" cy="335067"/>
            <a:chOff x="2695" y="2583"/>
            <a:chExt cx="435" cy="436"/>
          </a:xfrm>
        </p:grpSpPr>
        <p:sp>
          <p:nvSpPr>
            <p:cNvPr id="103" name="Freeform 228">
              <a:extLst>
                <a:ext uri="{FF2B5EF4-FFF2-40B4-BE49-F238E27FC236}">
                  <a16:creationId xmlns:a16="http://schemas.microsoft.com/office/drawing/2014/main" id="{C629465F-9B4B-7149-B57F-BF161BA15CB0}"/>
                </a:ext>
              </a:extLst>
            </p:cNvPr>
            <p:cNvSpPr>
              <a:spLocks/>
            </p:cNvSpPr>
            <p:nvPr/>
          </p:nvSpPr>
          <p:spPr bwMode="auto">
            <a:xfrm>
              <a:off x="2780" y="2697"/>
              <a:ext cx="350" cy="189"/>
            </a:xfrm>
            <a:custGeom>
              <a:avLst/>
              <a:gdLst>
                <a:gd name="T0" fmla="*/ 47 w 350"/>
                <a:gd name="T1" fmla="*/ 189 h 189"/>
                <a:gd name="T2" fmla="*/ 312 w 350"/>
                <a:gd name="T3" fmla="*/ 151 h 189"/>
                <a:gd name="T4" fmla="*/ 350 w 350"/>
                <a:gd name="T5" fmla="*/ 0 h 189"/>
                <a:gd name="T6" fmla="*/ 0 w 350"/>
                <a:gd name="T7" fmla="*/ 0 h 189"/>
              </a:gdLst>
              <a:ahLst/>
              <a:cxnLst>
                <a:cxn ang="0">
                  <a:pos x="T0" y="T1"/>
                </a:cxn>
                <a:cxn ang="0">
                  <a:pos x="T2" y="T3"/>
                </a:cxn>
                <a:cxn ang="0">
                  <a:pos x="T4" y="T5"/>
                </a:cxn>
                <a:cxn ang="0">
                  <a:pos x="T6" y="T7"/>
                </a:cxn>
              </a:cxnLst>
              <a:rect l="0" t="0" r="r" b="b"/>
              <a:pathLst>
                <a:path w="350" h="189">
                  <a:moveTo>
                    <a:pt x="47" y="189"/>
                  </a:moveTo>
                  <a:lnTo>
                    <a:pt x="312" y="151"/>
                  </a:lnTo>
                  <a:lnTo>
                    <a:pt x="350" y="0"/>
                  </a:lnTo>
                  <a:lnTo>
                    <a:pt x="0" y="0"/>
                  </a:lnTo>
                </a:path>
              </a:pathLst>
            </a:custGeom>
            <a:noFill/>
            <a:ln w="22225" cap="rnd">
              <a:solidFill>
                <a:schemeClr val="accent2"/>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s-ES_tradnl" altLang="zh-CN" dirty="0">
                <a:latin typeface="Lato" panose="020F0502020204030203" pitchFamily="34" charset="77"/>
              </a:endParaRPr>
            </a:p>
          </p:txBody>
        </p:sp>
        <p:sp>
          <p:nvSpPr>
            <p:cNvPr id="104" name="Line 229">
              <a:extLst>
                <a:ext uri="{FF2B5EF4-FFF2-40B4-BE49-F238E27FC236}">
                  <a16:creationId xmlns:a16="http://schemas.microsoft.com/office/drawing/2014/main" id="{1793282C-6B71-254D-9E50-4FF50CB600D9}"/>
                </a:ext>
              </a:extLst>
            </p:cNvPr>
            <p:cNvSpPr>
              <a:spLocks noChangeShapeType="1"/>
            </p:cNvSpPr>
            <p:nvPr/>
          </p:nvSpPr>
          <p:spPr bwMode="auto">
            <a:xfrm>
              <a:off x="2761" y="2631"/>
              <a:ext cx="0" cy="0"/>
            </a:xfrm>
            <a:prstGeom prst="line">
              <a:avLst/>
            </a:prstGeom>
            <a:noFill/>
            <a:ln w="22225" cap="rnd">
              <a:solidFill>
                <a:schemeClr val="accent2"/>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s-ES_tradnl" altLang="zh-CN" dirty="0">
                <a:latin typeface="Lato" panose="020F0502020204030203" pitchFamily="34" charset="77"/>
              </a:endParaRPr>
            </a:p>
          </p:txBody>
        </p:sp>
        <p:sp>
          <p:nvSpPr>
            <p:cNvPr id="105" name="Line 230">
              <a:extLst>
                <a:ext uri="{FF2B5EF4-FFF2-40B4-BE49-F238E27FC236}">
                  <a16:creationId xmlns:a16="http://schemas.microsoft.com/office/drawing/2014/main" id="{1C0E21A4-4579-3B43-8EBB-6569AA0708B2}"/>
                </a:ext>
              </a:extLst>
            </p:cNvPr>
            <p:cNvSpPr>
              <a:spLocks noChangeShapeType="1"/>
            </p:cNvSpPr>
            <p:nvPr/>
          </p:nvSpPr>
          <p:spPr bwMode="auto">
            <a:xfrm flipH="1" flipV="1">
              <a:off x="2733" y="2612"/>
              <a:ext cx="28" cy="19"/>
            </a:xfrm>
            <a:prstGeom prst="line">
              <a:avLst/>
            </a:prstGeom>
            <a:noFill/>
            <a:ln w="22225" cap="rnd">
              <a:solidFill>
                <a:schemeClr val="accent2"/>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s-ES_tradnl" altLang="zh-CN" dirty="0">
                <a:latin typeface="Lato" panose="020F0502020204030203" pitchFamily="34" charset="77"/>
              </a:endParaRPr>
            </a:p>
          </p:txBody>
        </p:sp>
        <p:sp>
          <p:nvSpPr>
            <p:cNvPr id="106" name="Oval 231">
              <a:extLst>
                <a:ext uri="{FF2B5EF4-FFF2-40B4-BE49-F238E27FC236}">
                  <a16:creationId xmlns:a16="http://schemas.microsoft.com/office/drawing/2014/main" id="{66F2C25B-1CA8-404D-BAAA-DCB0105083D4}"/>
                </a:ext>
              </a:extLst>
            </p:cNvPr>
            <p:cNvSpPr>
              <a:spLocks noChangeArrowheads="1"/>
            </p:cNvSpPr>
            <p:nvPr/>
          </p:nvSpPr>
          <p:spPr bwMode="auto">
            <a:xfrm>
              <a:off x="2884" y="2962"/>
              <a:ext cx="57" cy="57"/>
            </a:xfrm>
            <a:prstGeom prst="ellipse">
              <a:avLst/>
            </a:prstGeom>
            <a:noFill/>
            <a:ln w="22225" cap="rnd">
              <a:solidFill>
                <a:schemeClr val="accent2"/>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s-ES_tradnl" altLang="zh-CN" dirty="0">
                <a:latin typeface="Lato" panose="020F0502020204030203" pitchFamily="34" charset="77"/>
              </a:endParaRPr>
            </a:p>
          </p:txBody>
        </p:sp>
        <p:sp>
          <p:nvSpPr>
            <p:cNvPr id="107" name="Oval 232">
              <a:extLst>
                <a:ext uri="{FF2B5EF4-FFF2-40B4-BE49-F238E27FC236}">
                  <a16:creationId xmlns:a16="http://schemas.microsoft.com/office/drawing/2014/main" id="{74FA593C-C266-E24C-804E-FC69259607F1}"/>
                </a:ext>
              </a:extLst>
            </p:cNvPr>
            <p:cNvSpPr>
              <a:spLocks noChangeArrowheads="1"/>
            </p:cNvSpPr>
            <p:nvPr/>
          </p:nvSpPr>
          <p:spPr bwMode="auto">
            <a:xfrm>
              <a:off x="3026" y="2962"/>
              <a:ext cx="57" cy="57"/>
            </a:xfrm>
            <a:prstGeom prst="ellipse">
              <a:avLst/>
            </a:prstGeom>
            <a:noFill/>
            <a:ln w="22225" cap="rnd">
              <a:solidFill>
                <a:schemeClr val="accent2"/>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s-ES_tradnl" altLang="zh-CN" dirty="0">
                <a:latin typeface="Lato" panose="020F0502020204030203" pitchFamily="34" charset="77"/>
              </a:endParaRPr>
            </a:p>
          </p:txBody>
        </p:sp>
        <p:sp>
          <p:nvSpPr>
            <p:cNvPr id="108" name="Freeform 233">
              <a:extLst>
                <a:ext uri="{FF2B5EF4-FFF2-40B4-BE49-F238E27FC236}">
                  <a16:creationId xmlns:a16="http://schemas.microsoft.com/office/drawing/2014/main" id="{ED78B408-4E05-D04B-9ACA-E2C825FA72E7}"/>
                </a:ext>
              </a:extLst>
            </p:cNvPr>
            <p:cNvSpPr>
              <a:spLocks/>
            </p:cNvSpPr>
            <p:nvPr/>
          </p:nvSpPr>
          <p:spPr bwMode="auto">
            <a:xfrm>
              <a:off x="2761" y="2631"/>
              <a:ext cx="293" cy="331"/>
            </a:xfrm>
            <a:custGeom>
              <a:avLst/>
              <a:gdLst>
                <a:gd name="T0" fmla="*/ 124 w 124"/>
                <a:gd name="T1" fmla="*/ 140 h 140"/>
                <a:gd name="T2" fmla="*/ 48 w 124"/>
                <a:gd name="T3" fmla="*/ 140 h 140"/>
                <a:gd name="T4" fmla="*/ 28 w 124"/>
                <a:gd name="T5" fmla="*/ 124 h 140"/>
                <a:gd name="T6" fmla="*/ 0 w 124"/>
                <a:gd name="T7" fmla="*/ 0 h 140"/>
              </a:gdLst>
              <a:ahLst/>
              <a:cxnLst>
                <a:cxn ang="0">
                  <a:pos x="T0" y="T1"/>
                </a:cxn>
                <a:cxn ang="0">
                  <a:pos x="T2" y="T3"/>
                </a:cxn>
                <a:cxn ang="0">
                  <a:pos x="T4" y="T5"/>
                </a:cxn>
                <a:cxn ang="0">
                  <a:pos x="T6" y="T7"/>
                </a:cxn>
              </a:cxnLst>
              <a:rect l="0" t="0" r="r" b="b"/>
              <a:pathLst>
                <a:path w="124" h="140">
                  <a:moveTo>
                    <a:pt x="124" y="140"/>
                  </a:moveTo>
                  <a:cubicBezTo>
                    <a:pt x="48" y="140"/>
                    <a:pt x="48" y="140"/>
                    <a:pt x="48" y="140"/>
                  </a:cubicBezTo>
                  <a:cubicBezTo>
                    <a:pt x="39" y="140"/>
                    <a:pt x="30" y="133"/>
                    <a:pt x="28" y="124"/>
                  </a:cubicBezTo>
                  <a:cubicBezTo>
                    <a:pt x="0" y="0"/>
                    <a:pt x="0" y="0"/>
                    <a:pt x="0" y="0"/>
                  </a:cubicBezTo>
                </a:path>
              </a:pathLst>
            </a:custGeom>
            <a:noFill/>
            <a:ln w="22225" cap="rnd">
              <a:solidFill>
                <a:schemeClr val="accent2"/>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s-ES_tradnl" altLang="zh-CN" dirty="0">
                <a:latin typeface="Lato" panose="020F0502020204030203" pitchFamily="34" charset="77"/>
              </a:endParaRPr>
            </a:p>
          </p:txBody>
        </p:sp>
        <p:sp>
          <p:nvSpPr>
            <p:cNvPr id="109" name="Oval 234">
              <a:extLst>
                <a:ext uri="{FF2B5EF4-FFF2-40B4-BE49-F238E27FC236}">
                  <a16:creationId xmlns:a16="http://schemas.microsoft.com/office/drawing/2014/main" id="{FC388F3F-F95E-8445-A56C-CC6AE9DB8430}"/>
                </a:ext>
              </a:extLst>
            </p:cNvPr>
            <p:cNvSpPr>
              <a:spLocks noChangeArrowheads="1"/>
            </p:cNvSpPr>
            <p:nvPr/>
          </p:nvSpPr>
          <p:spPr bwMode="auto">
            <a:xfrm>
              <a:off x="2695" y="2583"/>
              <a:ext cx="38" cy="38"/>
            </a:xfrm>
            <a:prstGeom prst="ellipse">
              <a:avLst/>
            </a:prstGeom>
            <a:noFill/>
            <a:ln w="22225" cap="rnd">
              <a:solidFill>
                <a:schemeClr val="accent2"/>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s-ES_tradnl" altLang="zh-CN" dirty="0">
                <a:latin typeface="Lato" panose="020F0502020204030203" pitchFamily="34" charset="77"/>
              </a:endParaRPr>
            </a:p>
          </p:txBody>
        </p:sp>
      </p:grpSp>
      <p:sp>
        <p:nvSpPr>
          <p:cNvPr id="110" name="TextBox 10" descr="e7d195523061f1c074694c8bbf98be7b1e4b015d796375963FD28840057458461C7CA0DAD340D15583DEDFC2E3241C4F392EF3A8B4D067B40CF4F149DD7E51F346B0CAB1BCCF6DB2480C67273C6C9E4C08495BA9E053F989E71ACE07A8739A520095689E208D6B809ABCF0A3D1A8395D871D965FADCA24DCB3E6A8C25AD400CC16E1D6A2735A735D">
            <a:extLst>
              <a:ext uri="{FF2B5EF4-FFF2-40B4-BE49-F238E27FC236}">
                <a16:creationId xmlns:a16="http://schemas.microsoft.com/office/drawing/2014/main" id="{E1BF5117-B9CA-FC4C-A95E-D6C16B934A86}"/>
              </a:ext>
            </a:extLst>
          </p:cNvPr>
          <p:cNvSpPr txBox="1"/>
          <p:nvPr/>
        </p:nvSpPr>
        <p:spPr>
          <a:xfrm>
            <a:off x="2230855" y="945984"/>
            <a:ext cx="767188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altLang="zh-CN" sz="4000" b="0" i="0" u="none" strike="noStrike" kern="1200" cap="none" spc="0" normalizeH="0" baseline="0" dirty="0">
                <a:ln>
                  <a:noFill/>
                </a:ln>
                <a:solidFill>
                  <a:schemeClr val="bg1"/>
                </a:solidFill>
                <a:effectLst/>
                <a:uLnTx/>
                <a:uFillTx/>
                <a:latin typeface="Lato" panose="020F0502020204030203" pitchFamily="34" charset="77"/>
                <a:ea typeface="等线" panose="02010600030101010101" pitchFamily="2" charset="-122"/>
                <a:cs typeface="Segoe UI Light" panose="020B0502040204020203" pitchFamily="34" charset="0"/>
              </a:rPr>
              <a:t>“Catálogo” del abuso del derecho</a:t>
            </a:r>
            <a:endParaRPr kumimoji="0" lang="es-ES_tradnl" altLang="zh-CN" sz="4000" b="0" i="0" u="none" strike="noStrike" kern="1200" cap="none" spc="0" normalizeH="0" baseline="0" dirty="0">
              <a:ln>
                <a:noFill/>
              </a:ln>
              <a:solidFill>
                <a:schemeClr val="bg1"/>
              </a:solidFill>
              <a:effectLst/>
              <a:uLnTx/>
              <a:uFillTx/>
              <a:latin typeface="Lato" panose="020F0502020204030203" pitchFamily="34" charset="77"/>
              <a:ea typeface="苹方 常规" panose="020B0300000000000000" pitchFamily="34" charset="-122"/>
              <a:cs typeface="Segoe UI Light" panose="020B0502040204020203" pitchFamily="34" charset="0"/>
            </a:endParaRPr>
          </a:p>
        </p:txBody>
      </p:sp>
      <p:sp>
        <p:nvSpPr>
          <p:cNvPr id="3" name="矩形 3" descr="e7d195523061f1c074694c8bbf98be7b1e4b015d796375963FD28840057458461C7CA0DAD340D15583DEDFC2E3241C4F392EF3A8B4D067B40CF4F149DD7E51F346B0CAB1BCCF6DB2480C67273C6C9E4C08495BA9E053F989E71ACE07A8739A520095689E208D6B809ABCF0A3D1A8395D871D965FADCA24DCB3E6A8C25AD400CC16E1D6A2735A735D">
            <a:extLst>
              <a:ext uri="{FF2B5EF4-FFF2-40B4-BE49-F238E27FC236}">
                <a16:creationId xmlns:a16="http://schemas.microsoft.com/office/drawing/2014/main" id="{51C03F40-ECF6-9B32-7B74-411EA709863D}"/>
              </a:ext>
            </a:extLst>
          </p:cNvPr>
          <p:cNvSpPr/>
          <p:nvPr/>
        </p:nvSpPr>
        <p:spPr>
          <a:xfrm>
            <a:off x="4500901" y="357061"/>
            <a:ext cx="2674910" cy="430887"/>
          </a:xfrm>
          <a:prstGeom prst="rect">
            <a:avLst/>
          </a:prstGeom>
        </p:spPr>
        <p:txBody>
          <a:bodyPr wrap="square">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s-ES_tradnl" altLang="zh-CN" sz="1100" b="0" i="0" u="none" strike="noStrike" kern="1200" cap="none" spc="0" normalizeH="0" baseline="0" dirty="0">
                <a:ln>
                  <a:noFill/>
                </a:ln>
                <a:solidFill>
                  <a:schemeClr val="accent2"/>
                </a:solidFill>
                <a:effectLst/>
                <a:uLnTx/>
                <a:uFillTx/>
                <a:latin typeface="Lato" panose="020F0502020204030203" pitchFamily="34" charset="77"/>
                <a:ea typeface="苹方 粗体" panose="020B0600000000000000" pitchFamily="34" charset="-122"/>
                <a:cs typeface="Segoe UI Light" panose="020B0502040204020203" pitchFamily="34" charset="0"/>
              </a:rPr>
              <a:t>CONDUCTAS HABITUALES DE </a:t>
            </a:r>
            <a:r>
              <a:rPr kumimoji="0" lang="es-ES_tradnl" altLang="zh-CN" sz="1100" b="1" i="0" u="none" strike="noStrike" kern="1200" cap="none" spc="0" normalizeH="0" baseline="0" dirty="0">
                <a:ln>
                  <a:noFill/>
                </a:ln>
                <a:solidFill>
                  <a:schemeClr val="accent2"/>
                </a:solidFill>
                <a:effectLst/>
                <a:uLnTx/>
                <a:uFillTx/>
                <a:latin typeface="Lato" panose="020F0502020204030203" pitchFamily="34" charset="77"/>
                <a:ea typeface="苹方 粗体" panose="020B0600000000000000" pitchFamily="34" charset="-122"/>
                <a:cs typeface="Segoe UI Light" panose="020B0502040204020203" pitchFamily="34" charset="0"/>
              </a:rPr>
              <a:t>TENSIÓN</a:t>
            </a:r>
          </a:p>
        </p:txBody>
      </p:sp>
      <p:grpSp>
        <p:nvGrpSpPr>
          <p:cNvPr id="4" name="组合 4" descr="e7d195523061f1c074694c8bbf98be7b1e4b015d796375963FD28840057458461C7CA0DAD340D15583DEDFC2E3241C4F392EF3A8B4D067B40CF4F149DD7E51F346B0CAB1BCCF6DB2480C67273C6C9E4C08495BA9E053F989E71ACE07A8739A520095689E208D6B809ABCF0A3D1A8395D871D965FADCA24DCB3E6A8C25AD400CC16E1D6A2735A735D">
            <a:extLst>
              <a:ext uri="{FF2B5EF4-FFF2-40B4-BE49-F238E27FC236}">
                <a16:creationId xmlns:a16="http://schemas.microsoft.com/office/drawing/2014/main" id="{DFE779F8-D84E-5526-A4A7-79CFE4A66B45}"/>
              </a:ext>
            </a:extLst>
          </p:cNvPr>
          <p:cNvGrpSpPr/>
          <p:nvPr/>
        </p:nvGrpSpPr>
        <p:grpSpPr>
          <a:xfrm>
            <a:off x="3351069" y="597931"/>
            <a:ext cx="4974574" cy="215444"/>
            <a:chOff x="4121426" y="689113"/>
            <a:chExt cx="3953566" cy="0"/>
          </a:xfrm>
        </p:grpSpPr>
        <p:cxnSp>
          <p:nvCxnSpPr>
            <p:cNvPr id="5" name="直接连接符 5">
              <a:extLst>
                <a:ext uri="{FF2B5EF4-FFF2-40B4-BE49-F238E27FC236}">
                  <a16:creationId xmlns:a16="http://schemas.microsoft.com/office/drawing/2014/main" id="{68EEB52B-5342-81C0-34BF-52FDD63DF9A8}"/>
                </a:ext>
              </a:extLst>
            </p:cNvPr>
            <p:cNvCxnSpPr/>
            <p:nvPr/>
          </p:nvCxnSpPr>
          <p:spPr>
            <a:xfrm>
              <a:off x="4121426" y="689113"/>
              <a:ext cx="671444"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 name="直接连接符 6">
              <a:extLst>
                <a:ext uri="{FF2B5EF4-FFF2-40B4-BE49-F238E27FC236}">
                  <a16:creationId xmlns:a16="http://schemas.microsoft.com/office/drawing/2014/main" id="{5A793924-E422-F016-6A57-79CE77FE1F50}"/>
                </a:ext>
              </a:extLst>
            </p:cNvPr>
            <p:cNvCxnSpPr/>
            <p:nvPr/>
          </p:nvCxnSpPr>
          <p:spPr>
            <a:xfrm>
              <a:off x="7403548" y="689113"/>
              <a:ext cx="671444"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5324022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a:extLst>
              <a:ext uri="{FF2B5EF4-FFF2-40B4-BE49-F238E27FC236}">
                <a16:creationId xmlns:a16="http://schemas.microsoft.com/office/drawing/2014/main" id="{0D70E88D-CE86-654B-1F56-7EC67D6AA3E4}"/>
              </a:ext>
            </a:extLst>
          </p:cNvPr>
          <p:cNvPicPr>
            <a:picLocks noChangeAspect="1"/>
          </p:cNvPicPr>
          <p:nvPr/>
        </p:nvPicPr>
        <p:blipFill>
          <a:blip r:embed="rId2"/>
          <a:stretch>
            <a:fillRect/>
          </a:stretch>
        </p:blipFill>
        <p:spPr>
          <a:xfrm>
            <a:off x="10038100" y="303287"/>
            <a:ext cx="1412778" cy="1321093"/>
          </a:xfrm>
          <a:prstGeom prst="rect">
            <a:avLst/>
          </a:prstGeom>
        </p:spPr>
      </p:pic>
      <p:sp>
        <p:nvSpPr>
          <p:cNvPr id="23" name="Rectangle 22">
            <a:extLst>
              <a:ext uri="{FF2B5EF4-FFF2-40B4-BE49-F238E27FC236}">
                <a16:creationId xmlns:a16="http://schemas.microsoft.com/office/drawing/2014/main" id="{732D176F-FB1E-FB49-AD32-A68F5DB244DA}"/>
              </a:ext>
            </a:extLst>
          </p:cNvPr>
          <p:cNvSpPr/>
          <p:nvPr/>
        </p:nvSpPr>
        <p:spPr>
          <a:xfrm>
            <a:off x="0" y="0"/>
            <a:ext cx="12192000" cy="6858000"/>
          </a:xfrm>
          <a:prstGeom prst="rect">
            <a:avLst/>
          </a:prstGeom>
          <a:solidFill>
            <a:schemeClr val="accent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latin typeface="Lato" panose="020F0502020204030203" pitchFamily="34" charset="77"/>
            </a:endParaRPr>
          </a:p>
        </p:txBody>
      </p:sp>
      <p:pic>
        <p:nvPicPr>
          <p:cNvPr id="4" name="Picture Placeholder 3">
            <a:extLst>
              <a:ext uri="{FF2B5EF4-FFF2-40B4-BE49-F238E27FC236}">
                <a16:creationId xmlns:a16="http://schemas.microsoft.com/office/drawing/2014/main" id="{20B882D9-5FAC-CD4B-80AD-D801DCC7A345}"/>
              </a:ext>
            </a:extLst>
          </p:cNvPr>
          <p:cNvPicPr>
            <a:picLocks noGrp="1" noChangeAspect="1"/>
          </p:cNvPicPr>
          <p:nvPr>
            <p:ph type="pic" sz="quarter" idx="13"/>
          </p:nvPr>
        </p:nvPicPr>
        <p:blipFill>
          <a:blip r:embed="rId3">
            <a:extLst>
              <a:ext uri="{BEBA8EAE-BF5A-486C-A8C5-ECC9F3942E4B}">
                <a14:imgProps xmlns:a14="http://schemas.microsoft.com/office/drawing/2010/main">
                  <a14:imgLayer r:embed="rId4">
                    <a14:imgEffect>
                      <a14:artisticCement/>
                    </a14:imgEffect>
                  </a14:imgLayer>
                </a14:imgProps>
              </a:ext>
              <a:ext uri="{837473B0-CC2E-450A-ABE3-18F120FF3D39}">
                <a1611:picAttrSrcUrl xmlns:a1611="http://schemas.microsoft.com/office/drawing/2016/11/main" r:id="rId5"/>
              </a:ext>
            </a:extLst>
          </a:blip>
          <a:srcRect l="7247" r="7247"/>
          <a:stretch/>
        </p:blipFill>
        <p:spPr>
          <a:xfrm>
            <a:off x="1087588" y="3348739"/>
            <a:ext cx="3108325" cy="2420620"/>
          </a:xfrm>
          <a:effectLst>
            <a:outerShdw blurRad="50800" dist="50800" dir="5400000" algn="ctr" rotWithShape="0">
              <a:schemeClr val="tx1"/>
            </a:outerShdw>
          </a:effectLst>
        </p:spPr>
      </p:pic>
      <p:sp>
        <p:nvSpPr>
          <p:cNvPr id="6" name="矩形 14" descr="e7d195523061f1c074694c8bbf98be7b1e4b015d796375963FD28840057458461C7CA0DAD340D15583DEDFC2E3241C4F392EF3A8B4D067B40CF4F149DD7E51F346B0CAB1BCCF6DB2480C67273C6C9E4C08495BA9E053F989E71ACE07A8739A520095689E208D6B809ABCF0A3D1A8395D871D965FADCA24DCB3E6A8C25AD400CC16E1D6A2735A735D">
            <a:extLst>
              <a:ext uri="{FF2B5EF4-FFF2-40B4-BE49-F238E27FC236}">
                <a16:creationId xmlns:a16="http://schemas.microsoft.com/office/drawing/2014/main" id="{E8C66044-2B28-474C-A4D7-F336CB4CDF87}"/>
              </a:ext>
            </a:extLst>
          </p:cNvPr>
          <p:cNvSpPr/>
          <p:nvPr/>
        </p:nvSpPr>
        <p:spPr>
          <a:xfrm>
            <a:off x="4883381" y="2310089"/>
            <a:ext cx="2158753" cy="516172"/>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altLang="zh-CN" sz="1800" b="0" i="0" u="none" strike="noStrike" kern="1200" cap="none" spc="0" normalizeH="0" baseline="0" dirty="0">
              <a:ln>
                <a:noFill/>
              </a:ln>
              <a:solidFill>
                <a:srgbClr val="FFFFFF"/>
              </a:solidFill>
              <a:effectLst/>
              <a:uLnTx/>
              <a:uFillTx/>
              <a:latin typeface="Lato" panose="020F0502020204030203" pitchFamily="34" charset="77"/>
              <a:ea typeface="等线" panose="02010600030101010101" pitchFamily="2" charset="-122"/>
            </a:endParaRPr>
          </a:p>
        </p:txBody>
      </p:sp>
      <p:sp>
        <p:nvSpPr>
          <p:cNvPr id="7" name="矩形 20" descr="e7d195523061f1c074694c8bbf98be7b1e4b015d796375963FD28840057458461C7CA0DAD340D15583DEDFC2E3241C4F392EF3A8B4D067B40CF4F149DD7E51F346B0CAB1BCCF6DB2480C67273C6C9E4C08495BA9E053F989E71ACE07A8739A520095689E208D6B809ABCF0A3D1A8395D871D965FADCA24DCB3E6A8C25AD400CC16E1D6A2735A735D">
            <a:extLst>
              <a:ext uri="{FF2B5EF4-FFF2-40B4-BE49-F238E27FC236}">
                <a16:creationId xmlns:a16="http://schemas.microsoft.com/office/drawing/2014/main" id="{1AD0E45A-4FBB-CB4E-B2B7-7C0139D46455}"/>
              </a:ext>
            </a:extLst>
          </p:cNvPr>
          <p:cNvSpPr/>
          <p:nvPr/>
        </p:nvSpPr>
        <p:spPr>
          <a:xfrm>
            <a:off x="1800358" y="2305540"/>
            <a:ext cx="2158753" cy="5161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altLang="zh-CN" sz="1800" b="0" i="0" u="none" strike="noStrike" kern="1200" cap="none" spc="0" normalizeH="0" baseline="0" dirty="0">
              <a:ln>
                <a:noFill/>
              </a:ln>
              <a:solidFill>
                <a:schemeClr val="accent2"/>
              </a:solidFill>
              <a:effectLst/>
              <a:uLnTx/>
              <a:uFillTx/>
              <a:latin typeface="Lato" panose="020F0502020204030203" pitchFamily="34" charset="77"/>
              <a:ea typeface="等线" panose="02010600030101010101" pitchFamily="2" charset="-122"/>
            </a:endParaRPr>
          </a:p>
        </p:txBody>
      </p:sp>
      <p:sp>
        <p:nvSpPr>
          <p:cNvPr id="8" name="矩形 21" descr="e7d195523061f1c074694c8bbf98be7b1e4b015d796375963FD28840057458461C7CA0DAD340D15583DEDFC2E3241C4F392EF3A8B4D067B40CF4F149DD7E51F346B0CAB1BCCF6DB2480C67273C6C9E4C08495BA9E053F989E71ACE07A8739A520095689E208D6B809ABCF0A3D1A8395D871D965FADCA24DCB3E6A8C25AD400CC16E1D6A2735A735D">
            <a:extLst>
              <a:ext uri="{FF2B5EF4-FFF2-40B4-BE49-F238E27FC236}">
                <a16:creationId xmlns:a16="http://schemas.microsoft.com/office/drawing/2014/main" id="{210B7C99-AB70-804F-B1C1-36A8C005ED27}"/>
              </a:ext>
            </a:extLst>
          </p:cNvPr>
          <p:cNvSpPr/>
          <p:nvPr/>
        </p:nvSpPr>
        <p:spPr>
          <a:xfrm>
            <a:off x="8059995" y="2305541"/>
            <a:ext cx="2158753" cy="5161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altLang="zh-CN" sz="1800" b="0" i="0" u="none" strike="noStrike" kern="1200" cap="none" spc="0" normalizeH="0" baseline="0" dirty="0">
              <a:ln>
                <a:noFill/>
              </a:ln>
              <a:solidFill>
                <a:schemeClr val="accent2"/>
              </a:solidFill>
              <a:effectLst/>
              <a:uLnTx/>
              <a:uFillTx/>
              <a:latin typeface="Lato" panose="020F0502020204030203" pitchFamily="34" charset="77"/>
              <a:ea typeface="等线" panose="02010600030101010101" pitchFamily="2" charset="-122"/>
            </a:endParaRPr>
          </a:p>
        </p:txBody>
      </p:sp>
      <p:sp>
        <p:nvSpPr>
          <p:cNvPr id="10" name="矩形 13" descr="e7d195523061f1c074694c8bbf98be7b1e4b015d796375963FD28840057458461C7CA0DAD340D15583DEDFC2E3241C4F392EF3A8B4D067B40CF4F149DD7E51F346B0CAB1BCCF6DB2480C67273C6C9E4C08495BA9E053F989E71ACE07A8739A520095689E208D6B809ABCF0A3D1A8395D871D965FADCA24DCB3E6A8C25AD400CC16E1D6A2735A735D">
            <a:extLst>
              <a:ext uri="{FF2B5EF4-FFF2-40B4-BE49-F238E27FC236}">
                <a16:creationId xmlns:a16="http://schemas.microsoft.com/office/drawing/2014/main" id="{0080EDEF-F10D-0740-B947-1A68A6AA05FF}"/>
              </a:ext>
            </a:extLst>
          </p:cNvPr>
          <p:cNvSpPr/>
          <p:nvPr/>
        </p:nvSpPr>
        <p:spPr>
          <a:xfrm>
            <a:off x="1274454" y="2773785"/>
            <a:ext cx="10096392" cy="47928"/>
          </a:xfrm>
          <a:prstGeom prst="rect">
            <a:avLst/>
          </a:prstGeom>
          <a:solidFill>
            <a:schemeClr val="accent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altLang="zh-CN" sz="1800" b="0" i="0" u="none" strike="noStrike" kern="1200" cap="none" spc="0" normalizeH="0" baseline="0" dirty="0">
              <a:ln>
                <a:noFill/>
              </a:ln>
              <a:solidFill>
                <a:srgbClr val="FFFFFF"/>
              </a:solidFill>
              <a:effectLst/>
              <a:uLnTx/>
              <a:uFillTx/>
              <a:latin typeface="Lato" panose="020F0502020204030203" pitchFamily="34" charset="77"/>
              <a:ea typeface="等线" panose="02010600030101010101" pitchFamily="2" charset="-122"/>
            </a:endParaRPr>
          </a:p>
        </p:txBody>
      </p:sp>
      <p:sp>
        <p:nvSpPr>
          <p:cNvPr id="11" name="矩形 24" descr="e7d195523061f1c074694c8bbf98be7b1e4b015d796375963FD28840057458461C7CA0DAD340D15583DEDFC2E3241C4F392EF3A8B4D067B40CF4F149DD7E51F346B0CAB1BCCF6DB2480C67273C6C9E4C08495BA9E053F989E71ACE07A8739A520095689E208D6B809ABCF0A3D1A8395D871D965FADCA24DCB3E6A8C25AD400CC16E1D6A2735A735D">
            <a:extLst>
              <a:ext uri="{FF2B5EF4-FFF2-40B4-BE49-F238E27FC236}">
                <a16:creationId xmlns:a16="http://schemas.microsoft.com/office/drawing/2014/main" id="{E3FB257C-2614-1246-8557-272F42249F29}"/>
              </a:ext>
            </a:extLst>
          </p:cNvPr>
          <p:cNvSpPr/>
          <p:nvPr/>
        </p:nvSpPr>
        <p:spPr>
          <a:xfrm>
            <a:off x="2024372" y="2409738"/>
            <a:ext cx="1710726" cy="30777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_tradnl" altLang="zh-CN" sz="1400" b="1" dirty="0">
                <a:solidFill>
                  <a:schemeClr val="accent2"/>
                </a:solidFill>
                <a:latin typeface="Lato" panose="020F0502020204030203" pitchFamily="34" charset="77"/>
                <a:ea typeface="等线" panose="02010600030101010101" pitchFamily="2" charset="-122"/>
              </a:rPr>
              <a:t>Abuso</a:t>
            </a:r>
            <a:r>
              <a:rPr kumimoji="0" lang="es-ES_tradnl" altLang="zh-CN" sz="1400" b="1" i="0" u="none" strike="noStrike" kern="1200" cap="none" spc="0" normalizeH="0" baseline="0" dirty="0">
                <a:ln>
                  <a:noFill/>
                </a:ln>
                <a:solidFill>
                  <a:srgbClr val="FFFFFF"/>
                </a:solidFill>
                <a:effectLst/>
                <a:uLnTx/>
                <a:uFillTx/>
                <a:latin typeface="Lato" panose="020F0502020204030203" pitchFamily="34" charset="77"/>
                <a:ea typeface="等线" panose="02010600030101010101" pitchFamily="2" charset="-122"/>
              </a:rPr>
              <a:t> </a:t>
            </a:r>
            <a:r>
              <a:rPr lang="es-ES_tradnl" altLang="zh-CN" sz="1400" b="1" dirty="0">
                <a:solidFill>
                  <a:schemeClr val="accent2"/>
                </a:solidFill>
                <a:latin typeface="Lato" panose="020F0502020204030203" pitchFamily="34" charset="77"/>
                <a:ea typeface="等线" panose="02010600030101010101" pitchFamily="2" charset="-122"/>
              </a:rPr>
              <a:t>del</a:t>
            </a:r>
            <a:r>
              <a:rPr kumimoji="0" lang="es-ES_tradnl" altLang="zh-CN" sz="1400" b="1" i="0" u="none" strike="noStrike" kern="1200" cap="none" spc="0" normalizeH="0" baseline="0" dirty="0">
                <a:ln>
                  <a:noFill/>
                </a:ln>
                <a:solidFill>
                  <a:srgbClr val="FFFFFF"/>
                </a:solidFill>
                <a:effectLst/>
                <a:uLnTx/>
                <a:uFillTx/>
                <a:latin typeface="Lato" panose="020F0502020204030203" pitchFamily="34" charset="77"/>
                <a:ea typeface="等线" panose="02010600030101010101" pitchFamily="2" charset="-122"/>
              </a:rPr>
              <a:t> </a:t>
            </a:r>
            <a:r>
              <a:rPr lang="es-ES_tradnl" altLang="zh-CN" sz="1400" b="1" dirty="0">
                <a:solidFill>
                  <a:schemeClr val="accent2"/>
                </a:solidFill>
                <a:latin typeface="Lato" panose="020F0502020204030203" pitchFamily="34" charset="77"/>
                <a:ea typeface="等线" panose="02010600030101010101" pitchFamily="2" charset="-122"/>
              </a:rPr>
              <a:t>derecho</a:t>
            </a:r>
            <a:r>
              <a:rPr kumimoji="0" lang="es-ES_tradnl" altLang="zh-CN" sz="1400" b="1" i="0" u="none" strike="noStrike" kern="1200" cap="none" spc="0" normalizeH="0" baseline="0" dirty="0">
                <a:ln>
                  <a:noFill/>
                </a:ln>
                <a:solidFill>
                  <a:srgbClr val="FFFFFF"/>
                </a:solidFill>
                <a:effectLst/>
                <a:uLnTx/>
                <a:uFillTx/>
                <a:latin typeface="Lato" panose="020F0502020204030203" pitchFamily="34" charset="77"/>
                <a:ea typeface="等线" panose="02010600030101010101" pitchFamily="2" charset="-122"/>
              </a:rPr>
              <a:t> </a:t>
            </a:r>
          </a:p>
        </p:txBody>
      </p:sp>
      <p:sp>
        <p:nvSpPr>
          <p:cNvPr id="12" name="矩形 30" descr="e7d195523061f1c074694c8bbf98be7b1e4b015d796375963FD28840057458461C7CA0DAD340D15583DEDFC2E3241C4F392EF3A8B4D067B40CF4F149DD7E51F346B0CAB1BCCF6DB2480C67273C6C9E4C08495BA9E053F989E71ACE07A8739A520095689E208D6B809ABCF0A3D1A8395D871D965FADCA24DCB3E6A8C25AD400CC16E1D6A2735A735D">
            <a:extLst>
              <a:ext uri="{FF2B5EF4-FFF2-40B4-BE49-F238E27FC236}">
                <a16:creationId xmlns:a16="http://schemas.microsoft.com/office/drawing/2014/main" id="{D6BA9578-987E-8548-B34D-D76138D4CA2C}"/>
              </a:ext>
            </a:extLst>
          </p:cNvPr>
          <p:cNvSpPr/>
          <p:nvPr/>
        </p:nvSpPr>
        <p:spPr>
          <a:xfrm>
            <a:off x="5034770" y="2368710"/>
            <a:ext cx="1949573" cy="30777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altLang="zh-CN" sz="1400" b="1" i="0" u="none" strike="noStrike" kern="1200" cap="none" spc="0" normalizeH="0" baseline="0" dirty="0">
                <a:ln>
                  <a:noFill/>
                </a:ln>
                <a:solidFill>
                  <a:schemeClr val="bg1"/>
                </a:solidFill>
                <a:effectLst/>
                <a:uLnTx/>
                <a:uFillTx/>
                <a:latin typeface="Lato" panose="020F0502020204030203" pitchFamily="34" charset="77"/>
                <a:ea typeface="等线" panose="02010600030101010101" pitchFamily="2" charset="-122"/>
              </a:rPr>
              <a:t>Influir administración </a:t>
            </a:r>
          </a:p>
        </p:txBody>
      </p:sp>
      <p:sp>
        <p:nvSpPr>
          <p:cNvPr id="15" name="矩形 3" descr="e7d195523061f1c074694c8bbf98be7b1e4b015d796375963FD28840057458461C7CA0DAD340D15583DEDFC2E3241C4F392EF3A8B4D067B40CF4F149DD7E51F346B0CAB1BCCF6DB2480C67273C6C9E4C08495BA9E053F989E71ACE07A8739A520095689E208D6B809ABCF0A3D1A8395D871D965FADCA24DCB3E6A8C25AD400CC16E1D6A2735A735D">
            <a:extLst>
              <a:ext uri="{FF2B5EF4-FFF2-40B4-BE49-F238E27FC236}">
                <a16:creationId xmlns:a16="http://schemas.microsoft.com/office/drawing/2014/main" id="{71D9C299-F665-0B45-BB4D-05A6C9516681}"/>
              </a:ext>
            </a:extLst>
          </p:cNvPr>
          <p:cNvSpPr/>
          <p:nvPr/>
        </p:nvSpPr>
        <p:spPr>
          <a:xfrm>
            <a:off x="4500901" y="357061"/>
            <a:ext cx="2674910" cy="430887"/>
          </a:xfrm>
          <a:prstGeom prst="rect">
            <a:avLst/>
          </a:prstGeom>
        </p:spPr>
        <p:txBody>
          <a:bodyPr wrap="square">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s-ES_tradnl" altLang="zh-CN" sz="1100" b="0" i="0" u="none" strike="noStrike" kern="1200" cap="none" spc="0" normalizeH="0" baseline="0" dirty="0">
                <a:ln>
                  <a:noFill/>
                </a:ln>
                <a:solidFill>
                  <a:schemeClr val="accent2"/>
                </a:solidFill>
                <a:effectLst/>
                <a:uLnTx/>
                <a:uFillTx/>
                <a:latin typeface="Lato" panose="020F0502020204030203" pitchFamily="34" charset="77"/>
                <a:ea typeface="苹方 粗体" panose="020B0600000000000000" pitchFamily="34" charset="-122"/>
                <a:cs typeface="Segoe UI Light" panose="020B0502040204020203" pitchFamily="34" charset="0"/>
              </a:rPr>
              <a:t>CONDUCTAS HABITUALES DE </a:t>
            </a:r>
            <a:r>
              <a:rPr kumimoji="0" lang="es-ES_tradnl" altLang="zh-CN" sz="1100" b="1" i="0" u="none" strike="noStrike" kern="1200" cap="none" spc="0" normalizeH="0" baseline="0" dirty="0">
                <a:ln>
                  <a:noFill/>
                </a:ln>
                <a:solidFill>
                  <a:schemeClr val="accent2"/>
                </a:solidFill>
                <a:effectLst/>
                <a:uLnTx/>
                <a:uFillTx/>
                <a:latin typeface="Lato" panose="020F0502020204030203" pitchFamily="34" charset="77"/>
                <a:ea typeface="苹方 粗体" panose="020B0600000000000000" pitchFamily="34" charset="-122"/>
                <a:cs typeface="Segoe UI Light" panose="020B0502040204020203" pitchFamily="34" charset="0"/>
              </a:rPr>
              <a:t>TENSIÓN</a:t>
            </a:r>
          </a:p>
        </p:txBody>
      </p:sp>
      <p:grpSp>
        <p:nvGrpSpPr>
          <p:cNvPr id="16" name="组合 4" descr="e7d195523061f1c074694c8bbf98be7b1e4b015d796375963FD28840057458461C7CA0DAD340D15583DEDFC2E3241C4F392EF3A8B4D067B40CF4F149DD7E51F346B0CAB1BCCF6DB2480C67273C6C9E4C08495BA9E053F989E71ACE07A8739A520095689E208D6B809ABCF0A3D1A8395D871D965FADCA24DCB3E6A8C25AD400CC16E1D6A2735A735D">
            <a:extLst>
              <a:ext uri="{FF2B5EF4-FFF2-40B4-BE49-F238E27FC236}">
                <a16:creationId xmlns:a16="http://schemas.microsoft.com/office/drawing/2014/main" id="{F7730541-DC4D-3B4F-B818-348DA1F97E67}"/>
              </a:ext>
            </a:extLst>
          </p:cNvPr>
          <p:cNvGrpSpPr/>
          <p:nvPr/>
        </p:nvGrpSpPr>
        <p:grpSpPr>
          <a:xfrm>
            <a:off x="3351069" y="597931"/>
            <a:ext cx="4974574" cy="215444"/>
            <a:chOff x="4121426" y="689113"/>
            <a:chExt cx="3953566" cy="0"/>
          </a:xfrm>
        </p:grpSpPr>
        <p:cxnSp>
          <p:nvCxnSpPr>
            <p:cNvPr id="17" name="直接连接符 5">
              <a:extLst>
                <a:ext uri="{FF2B5EF4-FFF2-40B4-BE49-F238E27FC236}">
                  <a16:creationId xmlns:a16="http://schemas.microsoft.com/office/drawing/2014/main" id="{60334C38-ECB6-4949-9B5B-F40AF96B0753}"/>
                </a:ext>
              </a:extLst>
            </p:cNvPr>
            <p:cNvCxnSpPr/>
            <p:nvPr/>
          </p:nvCxnSpPr>
          <p:spPr>
            <a:xfrm>
              <a:off x="4121426" y="689113"/>
              <a:ext cx="671444"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8" name="直接连接符 6">
              <a:extLst>
                <a:ext uri="{FF2B5EF4-FFF2-40B4-BE49-F238E27FC236}">
                  <a16:creationId xmlns:a16="http://schemas.microsoft.com/office/drawing/2014/main" id="{4558737E-F706-E84C-AC60-3E27692845AB}"/>
                </a:ext>
              </a:extLst>
            </p:cNvPr>
            <p:cNvCxnSpPr/>
            <p:nvPr/>
          </p:nvCxnSpPr>
          <p:spPr>
            <a:xfrm>
              <a:off x="7403548" y="689113"/>
              <a:ext cx="671444"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20" name="矩形 65" descr="e7d195523061f1c0600ade85ab8d19863d296bbd6d3c8047FB0A4867354E4F1E3A7DEAE3C4C4B5C9777EC9E9D7F78045DB0296A4194571101A21F67FC7D6C39966CE50B69116E2EE84E571E25F3C0CCE3E5740733AF67B2A788585DE3490450F0770537BBFBBC1C28F08973998465DB35964818BBCDA19A637741C6FD36FA079D52775E559997C7A">
            <a:extLst>
              <a:ext uri="{FF2B5EF4-FFF2-40B4-BE49-F238E27FC236}">
                <a16:creationId xmlns:a16="http://schemas.microsoft.com/office/drawing/2014/main" id="{40DF4F3A-3BD9-BF47-B18F-C573CC74421F}"/>
              </a:ext>
            </a:extLst>
          </p:cNvPr>
          <p:cNvSpPr/>
          <p:nvPr/>
        </p:nvSpPr>
        <p:spPr>
          <a:xfrm>
            <a:off x="4905640" y="4632038"/>
            <a:ext cx="6576632" cy="1154740"/>
          </a:xfrm>
          <a:prstGeom prst="rect">
            <a:avLst/>
          </a:prstGeom>
        </p:spPr>
        <p:txBody>
          <a:bodyPr wrap="square">
            <a:spAutoFit/>
          </a:bodyPr>
          <a:lstStyle/>
          <a:p>
            <a:pPr algn="just">
              <a:lnSpc>
                <a:spcPct val="150000"/>
              </a:lnSpc>
            </a:pPr>
            <a:r>
              <a:rPr kumimoji="1" lang="es-ES_tradnl" altLang="zh-CN" sz="1600" dirty="0">
                <a:solidFill>
                  <a:schemeClr val="bg1"/>
                </a:solidFill>
                <a:latin typeface="Lato" panose="020F0502020204030203" pitchFamily="34" charset="77"/>
                <a:ea typeface="华文细黑" panose="02010600040101010101" pitchFamily="2" charset="-122"/>
                <a:cs typeface="华文细黑"/>
              </a:rPr>
              <a:t>El mayoritario, por el simple hecho de serlo, tiene un incentivo en “seguir de cerca” a la administración. No se puede olvidar que es quien aporta más capital, y por ello asume un riesgo mayor que el minoritario.</a:t>
            </a:r>
            <a:endParaRPr lang="es-ES_tradnl" altLang="zh-CN" sz="1600" dirty="0">
              <a:solidFill>
                <a:schemeClr val="bg1"/>
              </a:solidFill>
              <a:latin typeface="Lato" panose="020F0502020204030203" pitchFamily="34" charset="77"/>
            </a:endParaRPr>
          </a:p>
        </p:txBody>
      </p:sp>
      <p:sp>
        <p:nvSpPr>
          <p:cNvPr id="21" name="Rectangle 20">
            <a:extLst>
              <a:ext uri="{FF2B5EF4-FFF2-40B4-BE49-F238E27FC236}">
                <a16:creationId xmlns:a16="http://schemas.microsoft.com/office/drawing/2014/main" id="{D5396A09-B0CA-FF4F-9ADC-39E24665C653}"/>
              </a:ext>
            </a:extLst>
          </p:cNvPr>
          <p:cNvSpPr/>
          <p:nvPr/>
        </p:nvSpPr>
        <p:spPr>
          <a:xfrm>
            <a:off x="4912137" y="3351441"/>
            <a:ext cx="5871474" cy="461665"/>
          </a:xfrm>
          <a:prstGeom prst="rect">
            <a:avLst/>
          </a:prstGeom>
        </p:spPr>
        <p:txBody>
          <a:bodyPr wrap="square">
            <a:spAutoFit/>
          </a:bodyPr>
          <a:lstStyle/>
          <a:p>
            <a:r>
              <a:rPr lang="es-ES_tradnl" altLang="zh-CN" sz="2400" dirty="0">
                <a:solidFill>
                  <a:schemeClr val="bg1"/>
                </a:solidFill>
                <a:latin typeface="Lato" panose="020F0502020204030203" pitchFamily="34" charset="77"/>
              </a:rPr>
              <a:t>Influir en la administración</a:t>
            </a:r>
            <a:endParaRPr lang="es-ES_tradnl" sz="2400" dirty="0">
              <a:solidFill>
                <a:schemeClr val="bg1"/>
              </a:solidFill>
              <a:latin typeface="Lato" panose="020F0502020204030203" pitchFamily="34" charset="77"/>
            </a:endParaRPr>
          </a:p>
        </p:txBody>
      </p:sp>
      <p:sp>
        <p:nvSpPr>
          <p:cNvPr id="22" name="矩形 8" descr="e7d195523061f1c0d3ba7f298e59d031c9c3f97027ed136f882110EF8F17BAD1F2C348D17C7856EF46CB4678CC9E44EE1ABA681E3133328A7B4D22AAF822B2429426B2355AA8CC4431B8568D2CF3B73AD4C547D4CDEA1609D165215A3CD52DCB23F0C3918FF78AC072214CC8F17660CBA040B5CEDFE54D6D1D099C80488DBF2AAA75BD30891A344B">
            <a:extLst>
              <a:ext uri="{FF2B5EF4-FFF2-40B4-BE49-F238E27FC236}">
                <a16:creationId xmlns:a16="http://schemas.microsoft.com/office/drawing/2014/main" id="{AA46A47B-6D34-CE4F-BDA9-18AC5D833D50}"/>
              </a:ext>
            </a:extLst>
          </p:cNvPr>
          <p:cNvSpPr/>
          <p:nvPr/>
        </p:nvSpPr>
        <p:spPr>
          <a:xfrm>
            <a:off x="4905834" y="4037906"/>
            <a:ext cx="5871473" cy="369332"/>
          </a:xfrm>
          <a:prstGeom prst="rect">
            <a:avLst/>
          </a:prstGeom>
          <a:noFill/>
        </p:spPr>
        <p:txBody>
          <a:bodyPr wrap="square" rtlCol="0">
            <a:spAutoFit/>
          </a:bodyPr>
          <a:lstStyle/>
          <a:p>
            <a:pPr fontAlgn="base">
              <a:spcBef>
                <a:spcPct val="0"/>
              </a:spcBef>
              <a:spcAft>
                <a:spcPct val="0"/>
              </a:spcAft>
              <a:buFont typeface="Arial" panose="020B0604020202020204" pitchFamily="34" charset="0"/>
            </a:pPr>
            <a:r>
              <a:rPr lang="es-ES_tradnl" altLang="zh-CN" b="1" dirty="0">
                <a:solidFill>
                  <a:schemeClr val="bg1"/>
                </a:solidFill>
                <a:latin typeface="Lato" panose="020F0502020204030203" pitchFamily="34" charset="77"/>
                <a:ea typeface="+mj-ea"/>
              </a:rPr>
              <a:t>El mayoritario se inmiscuye agresivamente</a:t>
            </a:r>
          </a:p>
        </p:txBody>
      </p:sp>
      <p:sp>
        <p:nvSpPr>
          <p:cNvPr id="24" name="TextBox 10" descr="e7d195523061f1c074694c8bbf98be7b1e4b015d796375963FD28840057458461C7CA0DAD340D15583DEDFC2E3241C4F392EF3A8B4D067B40CF4F149DD7E51F346B0CAB1BCCF6DB2480C67273C6C9E4C08495BA9E053F989E71ACE07A8739A520095689E208D6B809ABCF0A3D1A8395D871D965FADCA24DCB3E6A8C25AD400CC16E1D6A2735A735D">
            <a:extLst>
              <a:ext uri="{FF2B5EF4-FFF2-40B4-BE49-F238E27FC236}">
                <a16:creationId xmlns:a16="http://schemas.microsoft.com/office/drawing/2014/main" id="{DC91DAE4-B431-CD4A-8BD8-BEE2467B4887}"/>
              </a:ext>
            </a:extLst>
          </p:cNvPr>
          <p:cNvSpPr txBox="1"/>
          <p:nvPr/>
        </p:nvSpPr>
        <p:spPr>
          <a:xfrm>
            <a:off x="2002415" y="792086"/>
            <a:ext cx="7671881"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altLang="zh-CN" sz="4000" b="0" i="0" u="none" strike="noStrike" kern="1200" cap="none" spc="0" normalizeH="0" baseline="0" dirty="0">
                <a:ln>
                  <a:noFill/>
                </a:ln>
                <a:solidFill>
                  <a:schemeClr val="bg1"/>
                </a:solidFill>
                <a:effectLst/>
                <a:uLnTx/>
                <a:uFillTx/>
                <a:latin typeface="Lato" panose="020F0502020204030203" pitchFamily="34" charset="77"/>
                <a:ea typeface="等线" panose="02010600030101010101" pitchFamily="2" charset="-122"/>
                <a:cs typeface="Segoe UI Light" panose="020B0502040204020203" pitchFamily="34" charset="0"/>
              </a:rPr>
              <a:t>Tensiones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altLang="zh-CN" sz="4000" b="0" i="0" u="none" strike="noStrike" kern="1200" cap="none" spc="0" normalizeH="0" baseline="0" dirty="0">
                <a:ln>
                  <a:noFill/>
                </a:ln>
                <a:solidFill>
                  <a:schemeClr val="bg1"/>
                </a:solidFill>
                <a:effectLst/>
                <a:uLnTx/>
                <a:uFillTx/>
                <a:latin typeface="Lato" panose="020F0502020204030203" pitchFamily="34" charset="77"/>
                <a:ea typeface="等线" panose="02010600030101010101" pitchFamily="2" charset="-122"/>
                <a:cs typeface="Segoe UI Light" panose="020B0502040204020203" pitchFamily="34" charset="0"/>
              </a:rPr>
              <a:t>Mayoritario VS Minoritario</a:t>
            </a:r>
            <a:endParaRPr kumimoji="0" lang="es-ES_tradnl" altLang="zh-CN" sz="4000" b="0" i="0" u="none" strike="noStrike" kern="1200" cap="none" spc="0" normalizeH="0" baseline="0" dirty="0">
              <a:ln>
                <a:noFill/>
              </a:ln>
              <a:solidFill>
                <a:schemeClr val="bg1"/>
              </a:solidFill>
              <a:effectLst/>
              <a:uLnTx/>
              <a:uFillTx/>
              <a:latin typeface="Lato" panose="020F0502020204030203" pitchFamily="34" charset="77"/>
              <a:ea typeface="苹方 常规" panose="020B0300000000000000" pitchFamily="34" charset="-122"/>
              <a:cs typeface="Segoe UI Light" panose="020B0502040204020203" pitchFamily="34" charset="0"/>
            </a:endParaRPr>
          </a:p>
        </p:txBody>
      </p:sp>
      <p:sp>
        <p:nvSpPr>
          <p:cNvPr id="3" name="矩形 31" descr="e7d195523061f1c074694c8bbf98be7b1e4b015d796375963FD28840057458461C7CA0DAD340D15583DEDFC2E3241C4F392EF3A8B4D067B40CF4F149DD7E51F346B0CAB1BCCF6DB2480C67273C6C9E4C08495BA9E053F989E71ACE07A8739A520095689E208D6B809ABCF0A3D1A8395D871D965FADCA24DCB3E6A8C25AD400CC16E1D6A2735A735D">
            <a:extLst>
              <a:ext uri="{FF2B5EF4-FFF2-40B4-BE49-F238E27FC236}">
                <a16:creationId xmlns:a16="http://schemas.microsoft.com/office/drawing/2014/main" id="{311F607D-6DCC-4B70-19D0-9D27C6D552E0}"/>
              </a:ext>
            </a:extLst>
          </p:cNvPr>
          <p:cNvSpPr/>
          <p:nvPr/>
        </p:nvSpPr>
        <p:spPr>
          <a:xfrm>
            <a:off x="8160347" y="2365261"/>
            <a:ext cx="2007281" cy="30777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altLang="zh-CN" sz="1400" b="1" i="0" u="none" strike="noStrike" kern="1200" cap="none" spc="0" normalizeH="0" baseline="0" dirty="0">
                <a:ln>
                  <a:noFill/>
                </a:ln>
                <a:solidFill>
                  <a:schemeClr val="accent2"/>
                </a:solidFill>
                <a:effectLst/>
                <a:uLnTx/>
                <a:uFillTx/>
                <a:latin typeface="Lato" panose="020F0502020204030203" pitchFamily="34" charset="77"/>
                <a:ea typeface="等线" panose="02010600030101010101" pitchFamily="2" charset="-122"/>
              </a:rPr>
              <a:t>“</a:t>
            </a:r>
            <a:r>
              <a:rPr kumimoji="0" lang="es-ES_tradnl" altLang="zh-CN" sz="1400" b="1" i="0" u="none" strike="noStrike" kern="1200" cap="none" spc="0" normalizeH="0" baseline="0" dirty="0" err="1">
                <a:ln>
                  <a:noFill/>
                </a:ln>
                <a:solidFill>
                  <a:schemeClr val="accent2"/>
                </a:solidFill>
                <a:effectLst/>
                <a:uLnTx/>
                <a:uFillTx/>
                <a:latin typeface="Lato" panose="020F0502020204030203" pitchFamily="34" charset="77"/>
                <a:ea typeface="等线" panose="02010600030101010101" pitchFamily="2" charset="-122"/>
              </a:rPr>
              <a:t>Huída</a:t>
            </a:r>
            <a:r>
              <a:rPr kumimoji="0" lang="es-ES_tradnl" altLang="zh-CN" sz="1400" b="1" i="0" u="none" strike="noStrike" kern="1200" cap="none" spc="0" normalizeH="0" baseline="0" dirty="0">
                <a:ln>
                  <a:noFill/>
                </a:ln>
                <a:solidFill>
                  <a:schemeClr val="accent2"/>
                </a:solidFill>
                <a:effectLst/>
                <a:uLnTx/>
                <a:uFillTx/>
                <a:latin typeface="Lato" panose="020F0502020204030203" pitchFamily="34" charset="77"/>
                <a:ea typeface="等线" panose="02010600030101010101" pitchFamily="2" charset="-122"/>
              </a:rPr>
              <a:t>” de la sociedad </a:t>
            </a:r>
          </a:p>
        </p:txBody>
      </p:sp>
      <p:sp>
        <p:nvSpPr>
          <p:cNvPr id="2" name="CuadroTexto 1">
            <a:extLst>
              <a:ext uri="{FF2B5EF4-FFF2-40B4-BE49-F238E27FC236}">
                <a16:creationId xmlns:a16="http://schemas.microsoft.com/office/drawing/2014/main" id="{ED69AC5C-677A-068A-2BCC-C4F95698125B}"/>
              </a:ext>
            </a:extLst>
          </p:cNvPr>
          <p:cNvSpPr txBox="1"/>
          <p:nvPr/>
        </p:nvSpPr>
        <p:spPr>
          <a:xfrm>
            <a:off x="1123307" y="6146545"/>
            <a:ext cx="1452045" cy="584775"/>
          </a:xfrm>
          <a:prstGeom prst="rect">
            <a:avLst/>
          </a:prstGeom>
          <a:noFill/>
        </p:spPr>
        <p:txBody>
          <a:bodyPr wrap="square">
            <a:spAutoFit/>
          </a:bodyPr>
          <a:lstStyle/>
          <a:p>
            <a:r>
              <a:rPr lang="es-ES_tradnl" sz="800" dirty="0">
                <a:solidFill>
                  <a:schemeClr val="accent2">
                    <a:lumMod val="75000"/>
                  </a:schemeClr>
                </a:solidFill>
                <a:hlinkClick r:id="rId6">
                  <a:extLst>
                    <a:ext uri="{A12FA001-AC4F-418D-AE19-62706E023703}">
                      <ahyp:hlinkClr xmlns:ahyp="http://schemas.microsoft.com/office/drawing/2018/hyperlinkcolor" val="tx"/>
                    </a:ext>
                  </a:extLst>
                </a:hlinkClick>
              </a:rPr>
              <a:t>https://lexir.co/2023/05/23/reflexiones-sobre-los-conflictos-de-interes-en-administradores/</a:t>
            </a:r>
            <a:endParaRPr lang="es-ES_tradnl" sz="800" dirty="0">
              <a:solidFill>
                <a:schemeClr val="accent2">
                  <a:lumMod val="75000"/>
                </a:schemeClr>
              </a:solidFill>
            </a:endParaRPr>
          </a:p>
        </p:txBody>
      </p:sp>
      <p:grpSp>
        <p:nvGrpSpPr>
          <p:cNvPr id="5" name="组合 1174">
            <a:extLst>
              <a:ext uri="{FF2B5EF4-FFF2-40B4-BE49-F238E27FC236}">
                <a16:creationId xmlns:a16="http://schemas.microsoft.com/office/drawing/2014/main" id="{409EACD0-876C-A2E1-FB4A-85FE8F8AF211}"/>
              </a:ext>
            </a:extLst>
          </p:cNvPr>
          <p:cNvGrpSpPr/>
          <p:nvPr/>
        </p:nvGrpSpPr>
        <p:grpSpPr>
          <a:xfrm>
            <a:off x="2284910" y="5541816"/>
            <a:ext cx="335821" cy="455085"/>
            <a:chOff x="2449513" y="2233613"/>
            <a:chExt cx="509588" cy="690563"/>
          </a:xfrm>
        </p:grpSpPr>
        <p:sp>
          <p:nvSpPr>
            <p:cNvPr id="13" name="Oval 112">
              <a:extLst>
                <a:ext uri="{FF2B5EF4-FFF2-40B4-BE49-F238E27FC236}">
                  <a16:creationId xmlns:a16="http://schemas.microsoft.com/office/drawing/2014/main" id="{760DB566-8903-A4AD-0D05-486E30E01490}"/>
                </a:ext>
              </a:extLst>
            </p:cNvPr>
            <p:cNvSpPr>
              <a:spLocks noChangeArrowheads="1"/>
            </p:cNvSpPr>
            <p:nvPr/>
          </p:nvSpPr>
          <p:spPr bwMode="auto">
            <a:xfrm>
              <a:off x="2628900" y="2413001"/>
              <a:ext cx="149225" cy="150813"/>
            </a:xfrm>
            <a:prstGeom prst="ellipse">
              <a:avLst/>
            </a:prstGeom>
            <a:noFill/>
            <a:ln w="19050" cap="rnd">
              <a:solidFill>
                <a:schemeClr val="bg1"/>
              </a:solidFill>
              <a:prstDash val="solid"/>
              <a:round/>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14" name="Freeform 113">
              <a:extLst>
                <a:ext uri="{FF2B5EF4-FFF2-40B4-BE49-F238E27FC236}">
                  <a16:creationId xmlns:a16="http://schemas.microsoft.com/office/drawing/2014/main" id="{20D3233C-5640-D72D-B905-F5D3164C6C13}"/>
                </a:ext>
              </a:extLst>
            </p:cNvPr>
            <p:cNvSpPr>
              <a:spLocks/>
            </p:cNvSpPr>
            <p:nvPr/>
          </p:nvSpPr>
          <p:spPr bwMode="auto">
            <a:xfrm>
              <a:off x="2449513" y="2233613"/>
              <a:ext cx="509588" cy="690563"/>
            </a:xfrm>
            <a:custGeom>
              <a:avLst/>
              <a:gdLst>
                <a:gd name="T0" fmla="*/ 97 w 136"/>
                <a:gd name="T1" fmla="*/ 129 h 184"/>
                <a:gd name="T2" fmla="*/ 68 w 136"/>
                <a:gd name="T3" fmla="*/ 184 h 184"/>
                <a:gd name="T4" fmla="*/ 40 w 136"/>
                <a:gd name="T5" fmla="*/ 129 h 184"/>
                <a:gd name="T6" fmla="*/ 0 w 136"/>
                <a:gd name="T7" fmla="*/ 68 h 184"/>
                <a:gd name="T8" fmla="*/ 68 w 136"/>
                <a:gd name="T9" fmla="*/ 0 h 184"/>
                <a:gd name="T10" fmla="*/ 136 w 136"/>
                <a:gd name="T11" fmla="*/ 68 h 184"/>
                <a:gd name="T12" fmla="*/ 97 w 136"/>
                <a:gd name="T13" fmla="*/ 129 h 184"/>
              </a:gdLst>
              <a:ahLst/>
              <a:cxnLst>
                <a:cxn ang="0">
                  <a:pos x="T0" y="T1"/>
                </a:cxn>
                <a:cxn ang="0">
                  <a:pos x="T2" y="T3"/>
                </a:cxn>
                <a:cxn ang="0">
                  <a:pos x="T4" y="T5"/>
                </a:cxn>
                <a:cxn ang="0">
                  <a:pos x="T6" y="T7"/>
                </a:cxn>
                <a:cxn ang="0">
                  <a:pos x="T8" y="T9"/>
                </a:cxn>
                <a:cxn ang="0">
                  <a:pos x="T10" y="T11"/>
                </a:cxn>
                <a:cxn ang="0">
                  <a:pos x="T12" y="T13"/>
                </a:cxn>
              </a:cxnLst>
              <a:rect l="0" t="0" r="r" b="b"/>
              <a:pathLst>
                <a:path w="136" h="184">
                  <a:moveTo>
                    <a:pt x="97" y="129"/>
                  </a:moveTo>
                  <a:cubicBezTo>
                    <a:pt x="68" y="184"/>
                    <a:pt x="68" y="184"/>
                    <a:pt x="68" y="184"/>
                  </a:cubicBezTo>
                  <a:cubicBezTo>
                    <a:pt x="40" y="129"/>
                    <a:pt x="40" y="129"/>
                    <a:pt x="40" y="129"/>
                  </a:cubicBezTo>
                  <a:cubicBezTo>
                    <a:pt x="16" y="119"/>
                    <a:pt x="0" y="95"/>
                    <a:pt x="0" y="68"/>
                  </a:cubicBezTo>
                  <a:cubicBezTo>
                    <a:pt x="0" y="30"/>
                    <a:pt x="31" y="0"/>
                    <a:pt x="68" y="0"/>
                  </a:cubicBezTo>
                  <a:cubicBezTo>
                    <a:pt x="106" y="0"/>
                    <a:pt x="136" y="30"/>
                    <a:pt x="136" y="68"/>
                  </a:cubicBezTo>
                  <a:cubicBezTo>
                    <a:pt x="136" y="95"/>
                    <a:pt x="120" y="119"/>
                    <a:pt x="97" y="129"/>
                  </a:cubicBezTo>
                  <a:close/>
                </a:path>
              </a:pathLst>
            </a:custGeom>
            <a:noFill/>
            <a:ln w="19050" cap="rnd">
              <a:solidFill>
                <a:schemeClr val="bg1"/>
              </a:solidFill>
              <a:prstDash val="solid"/>
              <a:round/>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19" name="CuadroTexto 18">
            <a:extLst>
              <a:ext uri="{FF2B5EF4-FFF2-40B4-BE49-F238E27FC236}">
                <a16:creationId xmlns:a16="http://schemas.microsoft.com/office/drawing/2014/main" id="{AC66569D-C381-16D8-95CA-BC6341F74C8E}"/>
              </a:ext>
            </a:extLst>
          </p:cNvPr>
          <p:cNvSpPr txBox="1"/>
          <p:nvPr/>
        </p:nvSpPr>
        <p:spPr>
          <a:xfrm>
            <a:off x="2792956" y="6146545"/>
            <a:ext cx="1677160" cy="584775"/>
          </a:xfrm>
          <a:prstGeom prst="rect">
            <a:avLst/>
          </a:prstGeom>
          <a:noFill/>
        </p:spPr>
        <p:txBody>
          <a:bodyPr wrap="square">
            <a:spAutoFit/>
          </a:bodyPr>
          <a:lstStyle/>
          <a:p>
            <a:r>
              <a:rPr lang="es-ES_tradnl" sz="800" dirty="0">
                <a:solidFill>
                  <a:schemeClr val="accent2">
                    <a:lumMod val="75000"/>
                  </a:schemeClr>
                </a:solidFill>
                <a:hlinkClick r:id="rId7">
                  <a:extLst>
                    <a:ext uri="{A12FA001-AC4F-418D-AE19-62706E023703}">
                      <ahyp:hlinkClr xmlns:ahyp="http://schemas.microsoft.com/office/drawing/2018/hyperlinkcolor" val="tx"/>
                    </a:ext>
                  </a:extLst>
                </a:hlinkClick>
              </a:rPr>
              <a:t>https://www.asuntoslegales.com.co/consultorio/la-independencia-de-los-administradores-es-posible-3343201</a:t>
            </a:r>
            <a:endParaRPr lang="es-ES_tradnl" sz="800" dirty="0">
              <a:solidFill>
                <a:schemeClr val="accent2">
                  <a:lumMod val="75000"/>
                </a:schemeClr>
              </a:solidFill>
            </a:endParaRPr>
          </a:p>
        </p:txBody>
      </p:sp>
      <p:sp>
        <p:nvSpPr>
          <p:cNvPr id="25" name="CuadroTexto 24">
            <a:extLst>
              <a:ext uri="{FF2B5EF4-FFF2-40B4-BE49-F238E27FC236}">
                <a16:creationId xmlns:a16="http://schemas.microsoft.com/office/drawing/2014/main" id="{B574CDFE-84DF-017A-9496-4AC6D21B4EB9}"/>
              </a:ext>
            </a:extLst>
          </p:cNvPr>
          <p:cNvSpPr txBox="1"/>
          <p:nvPr/>
        </p:nvSpPr>
        <p:spPr>
          <a:xfrm>
            <a:off x="406954" y="5392566"/>
            <a:ext cx="1834525" cy="584775"/>
          </a:xfrm>
          <a:prstGeom prst="rect">
            <a:avLst/>
          </a:prstGeom>
          <a:noFill/>
        </p:spPr>
        <p:txBody>
          <a:bodyPr wrap="square">
            <a:spAutoFit/>
          </a:bodyPr>
          <a:lstStyle/>
          <a:p>
            <a:r>
              <a:rPr lang="es-ES_tradnl" sz="800" dirty="0">
                <a:solidFill>
                  <a:schemeClr val="accent2">
                    <a:lumMod val="75000"/>
                  </a:schemeClr>
                </a:solidFill>
                <a:hlinkClick r:id="rId8">
                  <a:extLst>
                    <a:ext uri="{A12FA001-AC4F-418D-AE19-62706E023703}">
                      <ahyp:hlinkClr xmlns:ahyp="http://schemas.microsoft.com/office/drawing/2018/hyperlinkcolor" val="tx"/>
                    </a:ext>
                  </a:extLst>
                </a:hlinkClick>
              </a:rPr>
              <a:t>https://www.asuntoslegales.com.co/analisis/diego-marquez-arango-2610779/los-limites-de-los-representantes-legales-2802429</a:t>
            </a:r>
            <a:endParaRPr lang="es-ES_tradnl" sz="800" dirty="0">
              <a:solidFill>
                <a:schemeClr val="accent2">
                  <a:lumMod val="75000"/>
                </a:schemeClr>
              </a:solidFill>
            </a:endParaRPr>
          </a:p>
        </p:txBody>
      </p:sp>
    </p:spTree>
    <p:extLst>
      <p:ext uri="{BB962C8B-B14F-4D97-AF65-F5344CB8AC3E}">
        <p14:creationId xmlns:p14="http://schemas.microsoft.com/office/powerpoint/2010/main" val="20056720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n 11">
            <a:extLst>
              <a:ext uri="{FF2B5EF4-FFF2-40B4-BE49-F238E27FC236}">
                <a16:creationId xmlns:a16="http://schemas.microsoft.com/office/drawing/2014/main" id="{C00DE11B-17CD-7F4C-1BF4-E2D8F4AA5E19}"/>
              </a:ext>
            </a:extLst>
          </p:cNvPr>
          <p:cNvPicPr>
            <a:picLocks noChangeAspect="1"/>
          </p:cNvPicPr>
          <p:nvPr/>
        </p:nvPicPr>
        <p:blipFill>
          <a:blip r:embed="rId2"/>
          <a:stretch>
            <a:fillRect/>
          </a:stretch>
        </p:blipFill>
        <p:spPr>
          <a:xfrm>
            <a:off x="10038100" y="303287"/>
            <a:ext cx="1412778" cy="1321093"/>
          </a:xfrm>
          <a:prstGeom prst="rect">
            <a:avLst/>
          </a:prstGeom>
        </p:spPr>
      </p:pic>
      <p:sp>
        <p:nvSpPr>
          <p:cNvPr id="68" name="Rectangle 67">
            <a:extLst>
              <a:ext uri="{FF2B5EF4-FFF2-40B4-BE49-F238E27FC236}">
                <a16:creationId xmlns:a16="http://schemas.microsoft.com/office/drawing/2014/main" id="{99A659D9-E817-8845-A886-CF094ECBAB7C}"/>
              </a:ext>
            </a:extLst>
          </p:cNvPr>
          <p:cNvSpPr/>
          <p:nvPr/>
        </p:nvSpPr>
        <p:spPr>
          <a:xfrm>
            <a:off x="0" y="0"/>
            <a:ext cx="12192000" cy="6858000"/>
          </a:xfrm>
          <a:prstGeom prst="rect">
            <a:avLst/>
          </a:prstGeom>
          <a:solidFill>
            <a:schemeClr val="accent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latin typeface="Lato" panose="020F0502020204030203" pitchFamily="34" charset="77"/>
            </a:endParaRPr>
          </a:p>
        </p:txBody>
      </p:sp>
      <p:sp>
        <p:nvSpPr>
          <p:cNvPr id="17" name="任意多边形: 形状 16" descr="e7d195523061f1c074694c8bbf98be7b1e4b015d796375963FD28840057458461C7CA0DAD340D15583DEDFC2E3241C4F392EF3A8B4D067B40CF4F149DD7E51F346B0CAB1BCCF6DB2480C67273C6C9E4C08495BA9E053F989E71ACE07A8739A520095689E208D6B809ABCF0A3D1A8395D871D965FADCA24DCB3E6A8C25AD400CC16E1D6A2735A735D">
            <a:extLst>
              <a:ext uri="{FF2B5EF4-FFF2-40B4-BE49-F238E27FC236}">
                <a16:creationId xmlns:a16="http://schemas.microsoft.com/office/drawing/2014/main" id="{3C3AAB7A-EAB6-49A3-BF0F-4764ED746DD5}"/>
              </a:ext>
            </a:extLst>
          </p:cNvPr>
          <p:cNvSpPr/>
          <p:nvPr/>
        </p:nvSpPr>
        <p:spPr>
          <a:xfrm flipV="1">
            <a:off x="1108827" y="3019482"/>
            <a:ext cx="2440448" cy="2874690"/>
          </a:xfrm>
          <a:custGeom>
            <a:avLst/>
            <a:gdLst>
              <a:gd name="connsiteX0" fmla="*/ 0 w 2440448"/>
              <a:gd name="connsiteY0" fmla="*/ 0 h 2403361"/>
              <a:gd name="connsiteX1" fmla="*/ 2440448 w 2440448"/>
              <a:gd name="connsiteY1" fmla="*/ 0 h 2403361"/>
              <a:gd name="connsiteX2" fmla="*/ 2440448 w 2440448"/>
              <a:gd name="connsiteY2" fmla="*/ 2216150 h 2403361"/>
              <a:gd name="connsiteX3" fmla="*/ 570448 w 2440448"/>
              <a:gd name="connsiteY3" fmla="*/ 2216150 h 2403361"/>
              <a:gd name="connsiteX4" fmla="*/ 435608 w 2440448"/>
              <a:gd name="connsiteY4" fmla="*/ 2403361 h 2403361"/>
              <a:gd name="connsiteX5" fmla="*/ 300768 w 2440448"/>
              <a:gd name="connsiteY5" fmla="*/ 2216150 h 2403361"/>
              <a:gd name="connsiteX6" fmla="*/ 0 w 2440448"/>
              <a:gd name="connsiteY6" fmla="*/ 2216150 h 2403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0448" h="2403361">
                <a:moveTo>
                  <a:pt x="0" y="0"/>
                </a:moveTo>
                <a:lnTo>
                  <a:pt x="2440448" y="0"/>
                </a:lnTo>
                <a:lnTo>
                  <a:pt x="2440448" y="2216150"/>
                </a:lnTo>
                <a:lnTo>
                  <a:pt x="570448" y="2216150"/>
                </a:lnTo>
                <a:lnTo>
                  <a:pt x="435608" y="2403361"/>
                </a:lnTo>
                <a:lnTo>
                  <a:pt x="300768" y="2216150"/>
                </a:lnTo>
                <a:lnTo>
                  <a:pt x="0" y="2216150"/>
                </a:lnTo>
                <a:close/>
              </a:path>
            </a:pathLst>
          </a:custGeom>
          <a:solidFill>
            <a:schemeClr val="bg1"/>
          </a:solidFill>
          <a:ln>
            <a:noFill/>
          </a:ln>
          <a:effectLst>
            <a:outerShdw blurRad="254000" dist="1143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altLang="zh-CN" sz="1800" b="0" i="0" u="none" strike="noStrike" kern="1200" cap="none" spc="0" normalizeH="0" baseline="0" dirty="0">
              <a:ln>
                <a:noFill/>
              </a:ln>
              <a:solidFill>
                <a:srgbClr val="FFFFFF"/>
              </a:solidFill>
              <a:effectLst/>
              <a:uLnTx/>
              <a:uFillTx/>
              <a:latin typeface="Lato" panose="020F0502020204030203" pitchFamily="34" charset="77"/>
              <a:ea typeface="等线" panose="02010600030101010101" pitchFamily="2" charset="-122"/>
            </a:endParaRPr>
          </a:p>
        </p:txBody>
      </p:sp>
      <p:sp>
        <p:nvSpPr>
          <p:cNvPr id="18" name="任意多边形: 形状 17" descr="e7d195523061f1c074694c8bbf98be7b1e4b015d796375963FD28840057458461C7CA0DAD340D15583DEDFC2E3241C4F392EF3A8B4D067B40CF4F149DD7E51F346B0CAB1BCCF6DB2480C67273C6C9E4C08495BA9E053F989E71ACE07A8739A520095689E208D6B809ABCF0A3D1A8395D871D965FADCA24DCB3E6A8C25AD400CC16E1D6A2735A735D">
            <a:extLst>
              <a:ext uri="{FF2B5EF4-FFF2-40B4-BE49-F238E27FC236}">
                <a16:creationId xmlns:a16="http://schemas.microsoft.com/office/drawing/2014/main" id="{CEE2EC7A-90B8-43A9-96E5-4B731CFB61B3}"/>
              </a:ext>
            </a:extLst>
          </p:cNvPr>
          <p:cNvSpPr/>
          <p:nvPr/>
        </p:nvSpPr>
        <p:spPr>
          <a:xfrm flipV="1">
            <a:off x="3655552" y="3019482"/>
            <a:ext cx="2440448" cy="2874688"/>
          </a:xfrm>
          <a:custGeom>
            <a:avLst/>
            <a:gdLst>
              <a:gd name="connsiteX0" fmla="*/ 0 w 2440448"/>
              <a:gd name="connsiteY0" fmla="*/ 0 h 2403361"/>
              <a:gd name="connsiteX1" fmla="*/ 2440448 w 2440448"/>
              <a:gd name="connsiteY1" fmla="*/ 0 h 2403361"/>
              <a:gd name="connsiteX2" fmla="*/ 2440448 w 2440448"/>
              <a:gd name="connsiteY2" fmla="*/ 2216150 h 2403361"/>
              <a:gd name="connsiteX3" fmla="*/ 570448 w 2440448"/>
              <a:gd name="connsiteY3" fmla="*/ 2216150 h 2403361"/>
              <a:gd name="connsiteX4" fmla="*/ 435608 w 2440448"/>
              <a:gd name="connsiteY4" fmla="*/ 2403361 h 2403361"/>
              <a:gd name="connsiteX5" fmla="*/ 300768 w 2440448"/>
              <a:gd name="connsiteY5" fmla="*/ 2216150 h 2403361"/>
              <a:gd name="connsiteX6" fmla="*/ 0 w 2440448"/>
              <a:gd name="connsiteY6" fmla="*/ 2216150 h 2403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0448" h="2403361">
                <a:moveTo>
                  <a:pt x="0" y="0"/>
                </a:moveTo>
                <a:lnTo>
                  <a:pt x="2440448" y="0"/>
                </a:lnTo>
                <a:lnTo>
                  <a:pt x="2440448" y="2216150"/>
                </a:lnTo>
                <a:lnTo>
                  <a:pt x="570448" y="2216150"/>
                </a:lnTo>
                <a:lnTo>
                  <a:pt x="435608" y="2403361"/>
                </a:lnTo>
                <a:lnTo>
                  <a:pt x="300768" y="2216150"/>
                </a:lnTo>
                <a:lnTo>
                  <a:pt x="0" y="2216150"/>
                </a:ln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altLang="zh-CN" sz="1800" b="0" i="0" u="none" strike="noStrike" kern="1200" cap="none" spc="0" normalizeH="0" baseline="0" dirty="0">
              <a:ln>
                <a:noFill/>
              </a:ln>
              <a:solidFill>
                <a:srgbClr val="FFFFFF"/>
              </a:solidFill>
              <a:effectLst/>
              <a:uLnTx/>
              <a:uFillTx/>
              <a:latin typeface="Lato" panose="020F0502020204030203" pitchFamily="34" charset="77"/>
              <a:ea typeface="等线" panose="02010600030101010101" pitchFamily="2" charset="-122"/>
            </a:endParaRPr>
          </a:p>
        </p:txBody>
      </p:sp>
      <p:sp>
        <p:nvSpPr>
          <p:cNvPr id="19" name="任意多边形: 形状 18" descr="e7d195523061f1c074694c8bbf98be7b1e4b015d796375963FD28840057458461C7CA0DAD340D15583DEDFC2E3241C4F392EF3A8B4D067B40CF4F149DD7E51F346B0CAB1BCCF6DB2480C67273C6C9E4C08495BA9E053F989E71ACE07A8739A520095689E208D6B809ABCF0A3D1A8395D871D965FADCA24DCB3E6A8C25AD400CC16E1D6A2735A735D">
            <a:extLst>
              <a:ext uri="{FF2B5EF4-FFF2-40B4-BE49-F238E27FC236}">
                <a16:creationId xmlns:a16="http://schemas.microsoft.com/office/drawing/2014/main" id="{1C3C0747-D87F-4B3A-932F-69ED7425AEC5}"/>
              </a:ext>
            </a:extLst>
          </p:cNvPr>
          <p:cNvSpPr/>
          <p:nvPr/>
        </p:nvSpPr>
        <p:spPr>
          <a:xfrm flipV="1">
            <a:off x="6202277" y="3019482"/>
            <a:ext cx="2440448" cy="2874686"/>
          </a:xfrm>
          <a:custGeom>
            <a:avLst/>
            <a:gdLst>
              <a:gd name="connsiteX0" fmla="*/ 0 w 2440448"/>
              <a:gd name="connsiteY0" fmla="*/ 0 h 2403361"/>
              <a:gd name="connsiteX1" fmla="*/ 2440448 w 2440448"/>
              <a:gd name="connsiteY1" fmla="*/ 0 h 2403361"/>
              <a:gd name="connsiteX2" fmla="*/ 2440448 w 2440448"/>
              <a:gd name="connsiteY2" fmla="*/ 2216150 h 2403361"/>
              <a:gd name="connsiteX3" fmla="*/ 570448 w 2440448"/>
              <a:gd name="connsiteY3" fmla="*/ 2216150 h 2403361"/>
              <a:gd name="connsiteX4" fmla="*/ 435608 w 2440448"/>
              <a:gd name="connsiteY4" fmla="*/ 2403361 h 2403361"/>
              <a:gd name="connsiteX5" fmla="*/ 300768 w 2440448"/>
              <a:gd name="connsiteY5" fmla="*/ 2216150 h 2403361"/>
              <a:gd name="connsiteX6" fmla="*/ 0 w 2440448"/>
              <a:gd name="connsiteY6" fmla="*/ 2216150 h 2403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0448" h="2403361">
                <a:moveTo>
                  <a:pt x="0" y="0"/>
                </a:moveTo>
                <a:lnTo>
                  <a:pt x="2440448" y="0"/>
                </a:lnTo>
                <a:lnTo>
                  <a:pt x="2440448" y="2216150"/>
                </a:lnTo>
                <a:lnTo>
                  <a:pt x="570448" y="2216150"/>
                </a:lnTo>
                <a:lnTo>
                  <a:pt x="435608" y="2403361"/>
                </a:lnTo>
                <a:lnTo>
                  <a:pt x="300768" y="2216150"/>
                </a:lnTo>
                <a:lnTo>
                  <a:pt x="0" y="2216150"/>
                </a:ln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altLang="zh-CN" sz="1800" b="0" i="0" u="none" strike="noStrike" kern="1200" cap="none" spc="0" normalizeH="0" baseline="0" dirty="0">
              <a:ln>
                <a:noFill/>
              </a:ln>
              <a:solidFill>
                <a:srgbClr val="FFFFFF"/>
              </a:solidFill>
              <a:effectLst/>
              <a:uLnTx/>
              <a:uFillTx/>
              <a:latin typeface="Lato" panose="020F0502020204030203" pitchFamily="34" charset="77"/>
              <a:ea typeface="等线" panose="02010600030101010101" pitchFamily="2" charset="-122"/>
            </a:endParaRPr>
          </a:p>
        </p:txBody>
      </p:sp>
      <p:sp>
        <p:nvSpPr>
          <p:cNvPr id="20" name="任意多边形: 形状 19" descr="e7d195523061f1c074694c8bbf98be7b1e4b015d796375963FD28840057458461C7CA0DAD340D15583DEDFC2E3241C4F392EF3A8B4D067B40CF4F149DD7E51F346B0CAB1BCCF6DB2480C67273C6C9E4C08495BA9E053F989E71ACE07A8739A520095689E208D6B809ABCF0A3D1A8395D871D965FADCA24DCB3E6A8C25AD400CC16E1D6A2735A735D">
            <a:extLst>
              <a:ext uri="{FF2B5EF4-FFF2-40B4-BE49-F238E27FC236}">
                <a16:creationId xmlns:a16="http://schemas.microsoft.com/office/drawing/2014/main" id="{8DAB6455-A158-4467-991E-3A0A5FA0E280}"/>
              </a:ext>
            </a:extLst>
          </p:cNvPr>
          <p:cNvSpPr/>
          <p:nvPr/>
        </p:nvSpPr>
        <p:spPr>
          <a:xfrm flipV="1">
            <a:off x="8749003" y="3019482"/>
            <a:ext cx="2440448" cy="2874684"/>
          </a:xfrm>
          <a:custGeom>
            <a:avLst/>
            <a:gdLst>
              <a:gd name="connsiteX0" fmla="*/ 0 w 2440448"/>
              <a:gd name="connsiteY0" fmla="*/ 0 h 2403361"/>
              <a:gd name="connsiteX1" fmla="*/ 2440448 w 2440448"/>
              <a:gd name="connsiteY1" fmla="*/ 0 h 2403361"/>
              <a:gd name="connsiteX2" fmla="*/ 2440448 w 2440448"/>
              <a:gd name="connsiteY2" fmla="*/ 2216150 h 2403361"/>
              <a:gd name="connsiteX3" fmla="*/ 570448 w 2440448"/>
              <a:gd name="connsiteY3" fmla="*/ 2216150 h 2403361"/>
              <a:gd name="connsiteX4" fmla="*/ 435608 w 2440448"/>
              <a:gd name="connsiteY4" fmla="*/ 2403361 h 2403361"/>
              <a:gd name="connsiteX5" fmla="*/ 300768 w 2440448"/>
              <a:gd name="connsiteY5" fmla="*/ 2216150 h 2403361"/>
              <a:gd name="connsiteX6" fmla="*/ 0 w 2440448"/>
              <a:gd name="connsiteY6" fmla="*/ 2216150 h 2403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0448" h="2403361">
                <a:moveTo>
                  <a:pt x="0" y="0"/>
                </a:moveTo>
                <a:lnTo>
                  <a:pt x="2440448" y="0"/>
                </a:lnTo>
                <a:lnTo>
                  <a:pt x="2440448" y="2216150"/>
                </a:lnTo>
                <a:lnTo>
                  <a:pt x="570448" y="2216150"/>
                </a:lnTo>
                <a:lnTo>
                  <a:pt x="435608" y="2403361"/>
                </a:lnTo>
                <a:lnTo>
                  <a:pt x="300768" y="2216150"/>
                </a:lnTo>
                <a:lnTo>
                  <a:pt x="0" y="2216150"/>
                </a:ln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altLang="zh-CN" sz="1800" b="0" i="0" u="none" strike="noStrike" kern="1200" cap="none" spc="0" normalizeH="0" baseline="0" dirty="0">
              <a:ln>
                <a:noFill/>
              </a:ln>
              <a:solidFill>
                <a:srgbClr val="FFFFFF"/>
              </a:solidFill>
              <a:effectLst/>
              <a:uLnTx/>
              <a:uFillTx/>
              <a:latin typeface="Lato" panose="020F0502020204030203" pitchFamily="34" charset="77"/>
              <a:ea typeface="等线" panose="02010600030101010101" pitchFamily="2" charset="-122"/>
            </a:endParaRPr>
          </a:p>
        </p:txBody>
      </p:sp>
      <p:sp>
        <p:nvSpPr>
          <p:cNvPr id="25" name="椭圆 24" descr="e7d195523061f1c074694c8bbf98be7b1e4b015d796375963FD28840057458461C7CA0DAD340D15583DEDFC2E3241C4F392EF3A8B4D067B40CF4F149DD7E51F346B0CAB1BCCF6DB2480C67273C6C9E4C08495BA9E053F989E71ACE07A8739A520095689E208D6B809ABCF0A3D1A8395D871D965FADCA24DCB3E6A8C25AD400CC16E1D6A2735A735D">
            <a:extLst>
              <a:ext uri="{FF2B5EF4-FFF2-40B4-BE49-F238E27FC236}">
                <a16:creationId xmlns:a16="http://schemas.microsoft.com/office/drawing/2014/main" id="{91933CDB-5F6C-48B4-9DF1-C9939D33BB63}"/>
              </a:ext>
            </a:extLst>
          </p:cNvPr>
          <p:cNvSpPr/>
          <p:nvPr/>
        </p:nvSpPr>
        <p:spPr>
          <a:xfrm>
            <a:off x="1285699" y="2309679"/>
            <a:ext cx="518160" cy="51816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altLang="zh-CN" sz="1200" b="0" i="0" u="none" strike="noStrike" kern="1200" cap="none" spc="0" normalizeH="0" baseline="0" dirty="0">
                <a:ln>
                  <a:noFill/>
                </a:ln>
                <a:solidFill>
                  <a:srgbClr val="FFFFFF"/>
                </a:solidFill>
                <a:effectLst/>
                <a:uLnTx/>
                <a:uFillTx/>
                <a:latin typeface="Lato" panose="020F0502020204030203" pitchFamily="34" charset="77"/>
                <a:ea typeface="等线" panose="02010600030101010101" pitchFamily="2" charset="-122"/>
              </a:rPr>
              <a:t>#1</a:t>
            </a:r>
          </a:p>
        </p:txBody>
      </p:sp>
      <p:sp>
        <p:nvSpPr>
          <p:cNvPr id="26" name="椭圆 25" descr="e7d195523061f1c074694c8bbf98be7b1e4b015d796375963FD28840057458461C7CA0DAD340D15583DEDFC2E3241C4F392EF3A8B4D067B40CF4F149DD7E51F346B0CAB1BCCF6DB2480C67273C6C9E4C08495BA9E053F989E71ACE07A8739A520095689E208D6B809ABCF0A3D1A8395D871D965FADCA24DCB3E6A8C25AD400CC16E1D6A2735A735D">
            <a:extLst>
              <a:ext uri="{FF2B5EF4-FFF2-40B4-BE49-F238E27FC236}">
                <a16:creationId xmlns:a16="http://schemas.microsoft.com/office/drawing/2014/main" id="{A497D1D8-D578-4664-8C44-8C626BBF6BE5}"/>
              </a:ext>
            </a:extLst>
          </p:cNvPr>
          <p:cNvSpPr/>
          <p:nvPr/>
        </p:nvSpPr>
        <p:spPr>
          <a:xfrm>
            <a:off x="3831577" y="2309679"/>
            <a:ext cx="518160" cy="51816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altLang="zh-CN" sz="1200" b="0" i="0" u="none" strike="noStrike" kern="1200" cap="none" spc="0" normalizeH="0" baseline="0" dirty="0">
                <a:ln>
                  <a:noFill/>
                </a:ln>
                <a:solidFill>
                  <a:schemeClr val="tx1"/>
                </a:solidFill>
                <a:effectLst/>
                <a:uLnTx/>
                <a:uFillTx/>
                <a:latin typeface="Lato" panose="020F0502020204030203" pitchFamily="34" charset="77"/>
                <a:ea typeface="等线" panose="02010600030101010101" pitchFamily="2" charset="-122"/>
              </a:rPr>
              <a:t>#2</a:t>
            </a:r>
          </a:p>
        </p:txBody>
      </p:sp>
      <p:sp>
        <p:nvSpPr>
          <p:cNvPr id="27" name="椭圆 26" descr="e7d195523061f1c074694c8bbf98be7b1e4b015d796375963FD28840057458461C7CA0DAD340D15583DEDFC2E3241C4F392EF3A8B4D067B40CF4F149DD7E51F346B0CAB1BCCF6DB2480C67273C6C9E4C08495BA9E053F989E71ACE07A8739A520095689E208D6B809ABCF0A3D1A8395D871D965FADCA24DCB3E6A8C25AD400CC16E1D6A2735A735D">
            <a:extLst>
              <a:ext uri="{FF2B5EF4-FFF2-40B4-BE49-F238E27FC236}">
                <a16:creationId xmlns:a16="http://schemas.microsoft.com/office/drawing/2014/main" id="{3DDB6432-5ECB-4044-8A51-054211401EDD}"/>
              </a:ext>
            </a:extLst>
          </p:cNvPr>
          <p:cNvSpPr/>
          <p:nvPr/>
        </p:nvSpPr>
        <p:spPr>
          <a:xfrm>
            <a:off x="6376373" y="2309679"/>
            <a:ext cx="518160" cy="51816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altLang="zh-CN" sz="1200" b="0" i="0" u="none" strike="noStrike" kern="1200" cap="none" spc="0" normalizeH="0" baseline="0" dirty="0">
                <a:ln>
                  <a:noFill/>
                </a:ln>
                <a:solidFill>
                  <a:schemeClr val="tx1"/>
                </a:solidFill>
                <a:effectLst/>
                <a:uLnTx/>
                <a:uFillTx/>
                <a:latin typeface="Lato" panose="020F0502020204030203" pitchFamily="34" charset="77"/>
                <a:ea typeface="等线" panose="02010600030101010101" pitchFamily="2" charset="-122"/>
              </a:rPr>
              <a:t>#3</a:t>
            </a:r>
          </a:p>
        </p:txBody>
      </p:sp>
      <p:sp>
        <p:nvSpPr>
          <p:cNvPr id="28" name="椭圆 27" descr="e7d195523061f1c074694c8bbf98be7b1e4b015d796375963FD28840057458461C7CA0DAD340D15583DEDFC2E3241C4F392EF3A8B4D067B40CF4F149DD7E51F346B0CAB1BCCF6DB2480C67273C6C9E4C08495BA9E053F989E71ACE07A8739A520095689E208D6B809ABCF0A3D1A8395D871D965FADCA24DCB3E6A8C25AD400CC16E1D6A2735A735D">
            <a:extLst>
              <a:ext uri="{FF2B5EF4-FFF2-40B4-BE49-F238E27FC236}">
                <a16:creationId xmlns:a16="http://schemas.microsoft.com/office/drawing/2014/main" id="{D2857CDA-2151-45DF-A80D-22982BF18DE8}"/>
              </a:ext>
            </a:extLst>
          </p:cNvPr>
          <p:cNvSpPr/>
          <p:nvPr/>
        </p:nvSpPr>
        <p:spPr>
          <a:xfrm>
            <a:off x="8927899" y="2309679"/>
            <a:ext cx="518160" cy="51816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altLang="zh-CN" sz="1200" b="0" i="0" u="none" strike="noStrike" kern="1200" cap="none" spc="0" normalizeH="0" baseline="0" dirty="0">
                <a:ln>
                  <a:noFill/>
                </a:ln>
                <a:solidFill>
                  <a:schemeClr val="tx1"/>
                </a:solidFill>
                <a:effectLst/>
                <a:uLnTx/>
                <a:uFillTx/>
                <a:latin typeface="Lato" panose="020F0502020204030203" pitchFamily="34" charset="77"/>
                <a:ea typeface="等线" panose="02010600030101010101" pitchFamily="2" charset="-122"/>
              </a:rPr>
              <a:t>#4</a:t>
            </a:r>
          </a:p>
        </p:txBody>
      </p:sp>
      <p:sp>
        <p:nvSpPr>
          <p:cNvPr id="2" name="e7d195523061f1c0" descr="e7d195523061f1c074694c8bbf98be7b1e4b015d796375963FD28840057458461C7CA0DAD340D15583DEDFC2E3241C4F392EF3A8B4D067B40CF4F149DD7E51F346B0CAB1BCCF6DB2480C67273C6C9E4C08495BA9E053F989E71ACE07A8739A520095689E208D6B809ABCF0A3D1A8395D871D965FADCA24DCB3E6A8C25AD400CC16E1D6A2735A735D" hidden="1">
            <a:extLst>
              <a:ext uri="{FF2B5EF4-FFF2-40B4-BE49-F238E27FC236}">
                <a16:creationId xmlns:a16="http://schemas.microsoft.com/office/drawing/2014/main" id="{087A68E8-0E3D-4DBA-B1F9-5187F1F58F73}"/>
              </a:ext>
            </a:extLst>
          </p:cNvPr>
          <p:cNvSpPr txBox="1"/>
          <p:nvPr/>
        </p:nvSpPr>
        <p:spPr>
          <a:xfrm>
            <a:off x="-355600" y="1803400"/>
            <a:ext cx="262251" cy="1016000"/>
          </a:xfrm>
          <a:prstGeom prst="rect">
            <a:avLst/>
          </a:prstGeom>
          <a:noFill/>
        </p:spPr>
        <p:txBody>
          <a:bodyPr vert="wordArtVert"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 b="0" i="0" u="none" strike="noStrike" kern="1200" cap="none" spc="0" normalizeH="0" baseline="0" noProof="0" dirty="0">
                <a:ln>
                  <a:noFill/>
                </a:ln>
                <a:solidFill>
                  <a:srgbClr val="3A3838"/>
                </a:solidFill>
                <a:effectLst/>
                <a:uLnTx/>
                <a:uFillTx/>
                <a:latin typeface="等线" panose="020F0502020204030204"/>
                <a:ea typeface="等线" panose="02010600030101010101" pitchFamily="2" charset="-122"/>
                <a:cs typeface="+mn-cs"/>
              </a:rPr>
              <a:t>e7d195523061f1c074694c8bbf98be7b1e4b015d796375963FD28840057458461C7CA0DAD340D15583DEDFC2E3241C4F392EF3A8B4D067B40CF4F149DD7E51F346B0CAB1BCCF6DB2480C67273C6C9E4C08495BA9E053F989E71ACE07A8739A520095689E208D6B809ABCF0A3D1A8395D871D965FADCA24DCB3E6A8C25AD400CC16E1D6A2735A735D</a:t>
            </a:r>
            <a:endParaRPr kumimoji="0" lang="zh-CN" altLang="en-US" sz="100" b="0" i="0" u="none" strike="noStrike" kern="1200" cap="none" spc="0" normalizeH="0" baseline="0" noProof="0">
              <a:ln>
                <a:noFill/>
              </a:ln>
              <a:solidFill>
                <a:srgbClr val="3A3838"/>
              </a:solidFill>
              <a:effectLst/>
              <a:uLnTx/>
              <a:uFillTx/>
              <a:latin typeface="等线" panose="020F0502020204030204"/>
              <a:ea typeface="等线" panose="02010600030101010101" pitchFamily="2" charset="-122"/>
              <a:cs typeface="+mn-cs"/>
            </a:endParaRPr>
          </a:p>
        </p:txBody>
      </p:sp>
      <p:sp>
        <p:nvSpPr>
          <p:cNvPr id="45" name="矩形 23" descr="e7d195523061f1c074694c8bbf98be7b1e4b015d796375963FD28840057458461C7CA0DAD340D15583DEDFC2E3241C4F392EF3A8B4D067B40CF4F149DD7E51F346B0CAB1BCCF6DB2480C67273C6C9E4C08495BA9E053F989E71ACE07A8739A520095689E208D6B809ABCF0A3D1A8395D871D965FADCA24DCB3E6A8C25AD400CC16E1D6A2735A735D">
            <a:extLst>
              <a:ext uri="{FF2B5EF4-FFF2-40B4-BE49-F238E27FC236}">
                <a16:creationId xmlns:a16="http://schemas.microsoft.com/office/drawing/2014/main" id="{E042920D-512D-9141-BD43-DD97F4B98CCE}"/>
              </a:ext>
            </a:extLst>
          </p:cNvPr>
          <p:cNvSpPr/>
          <p:nvPr/>
        </p:nvSpPr>
        <p:spPr>
          <a:xfrm>
            <a:off x="1253288" y="3412617"/>
            <a:ext cx="2151525" cy="307777"/>
          </a:xfrm>
          <a:prstGeom prst="rect">
            <a:avLst/>
          </a:prstGeom>
        </p:spPr>
        <p:txBody>
          <a:bodyPr wrap="square">
            <a:spAutoFit/>
          </a:bodyPr>
          <a:lstStyle/>
          <a:p>
            <a:pPr algn="ctr"/>
            <a:r>
              <a:rPr lang="es-ES_tradnl" sz="1400" b="1" dirty="0">
                <a:latin typeface="Lato" panose="020F0502020204030203" pitchFamily="34" charset="77"/>
              </a:rPr>
              <a:t>Administrador de hecho</a:t>
            </a:r>
          </a:p>
        </p:txBody>
      </p:sp>
      <p:sp>
        <p:nvSpPr>
          <p:cNvPr id="63" name="矩形 25" descr="e7d195523061f1c074694c8bbf98be7b1e4b015d796375963FD28840057458461C7CA0DAD340D15583DEDFC2E3241C4F392EF3A8B4D067B40CF4F149DD7E51F346B0CAB1BCCF6DB2480C67273C6C9E4C08495BA9E053F989E71ACE07A8739A520095689E208D6B809ABCF0A3D1A8395D871D965FADCA24DCB3E6A8C25AD400CC16E1D6A2735A735D">
            <a:extLst>
              <a:ext uri="{FF2B5EF4-FFF2-40B4-BE49-F238E27FC236}">
                <a16:creationId xmlns:a16="http://schemas.microsoft.com/office/drawing/2014/main" id="{48807A4B-917C-E642-93BC-A539263E0F1E}"/>
              </a:ext>
            </a:extLst>
          </p:cNvPr>
          <p:cNvSpPr/>
          <p:nvPr/>
        </p:nvSpPr>
        <p:spPr>
          <a:xfrm>
            <a:off x="1191623" y="3858206"/>
            <a:ext cx="2255233" cy="1836272"/>
          </a:xfrm>
          <a:prstGeom prst="rect">
            <a:avLst/>
          </a:prstGeom>
        </p:spPr>
        <p:txBody>
          <a:bodyPr wrap="square">
            <a:spAutoFit/>
          </a:bodyPr>
          <a:lstStyle/>
          <a:p>
            <a:pPr algn="ctr">
              <a:lnSpc>
                <a:spcPct val="150000"/>
              </a:lnSpc>
            </a:pPr>
            <a:r>
              <a:rPr kumimoji="1" lang="es-ES_tradnl" altLang="zh-CN" sz="1100" dirty="0">
                <a:latin typeface="Lato" panose="020F0502020204030203" pitchFamily="34" charset="77"/>
                <a:ea typeface="华文细黑" panose="02010600040101010101" pitchFamily="2" charset="-122"/>
                <a:cs typeface="华文细黑"/>
              </a:rPr>
              <a:t>Cuando el mayoritario se “inmiscuye” demasiado en la administración, y hace “actividades positivas de gestión”, se entiende administrador, con todas las consecuencias que ello supone. </a:t>
            </a:r>
            <a:endParaRPr lang="es-ES_tradnl" sz="1100" dirty="0">
              <a:latin typeface="Lato" panose="020F0502020204030203" pitchFamily="34" charset="77"/>
            </a:endParaRPr>
          </a:p>
        </p:txBody>
      </p:sp>
      <p:sp>
        <p:nvSpPr>
          <p:cNvPr id="64" name="矩形 23" descr="e7d195523061f1c074694c8bbf98be7b1e4b015d796375963FD28840057458461C7CA0DAD340D15583DEDFC2E3241C4F392EF3A8B4D067B40CF4F149DD7E51F346B0CAB1BCCF6DB2480C67273C6C9E4C08495BA9E053F989E71ACE07A8739A520095689E208D6B809ABCF0A3D1A8395D871D965FADCA24DCB3E6A8C25AD400CC16E1D6A2735A735D">
            <a:extLst>
              <a:ext uri="{FF2B5EF4-FFF2-40B4-BE49-F238E27FC236}">
                <a16:creationId xmlns:a16="http://schemas.microsoft.com/office/drawing/2014/main" id="{5CABBF38-9FA3-FC4F-A623-569191FE177A}"/>
              </a:ext>
            </a:extLst>
          </p:cNvPr>
          <p:cNvSpPr/>
          <p:nvPr/>
        </p:nvSpPr>
        <p:spPr>
          <a:xfrm>
            <a:off x="3786607" y="3334986"/>
            <a:ext cx="2102597" cy="523220"/>
          </a:xfrm>
          <a:prstGeom prst="rect">
            <a:avLst/>
          </a:prstGeom>
        </p:spPr>
        <p:txBody>
          <a:bodyPr wrap="square">
            <a:spAutoFit/>
          </a:bodyPr>
          <a:lstStyle/>
          <a:p>
            <a:pPr algn="ctr"/>
            <a:r>
              <a:rPr lang="es-ES_tradnl" sz="1400" b="1" dirty="0">
                <a:latin typeface="Lato" panose="020F0502020204030203" pitchFamily="34" charset="77"/>
              </a:rPr>
              <a:t>Transacción con mayoritario</a:t>
            </a:r>
          </a:p>
        </p:txBody>
      </p:sp>
      <p:sp>
        <p:nvSpPr>
          <p:cNvPr id="65" name="矩形 25" descr="e7d195523061f1c074694c8bbf98be7b1e4b015d796375963FD28840057458461C7CA0DAD340D15583DEDFC2E3241C4F392EF3A8B4D067B40CF4F149DD7E51F346B0CAB1BCCF6DB2480C67273C6C9E4C08495BA9E053F989E71ACE07A8739A520095689E208D6B809ABCF0A3D1A8395D871D965FADCA24DCB3E6A8C25AD400CC16E1D6A2735A735D">
            <a:extLst>
              <a:ext uri="{FF2B5EF4-FFF2-40B4-BE49-F238E27FC236}">
                <a16:creationId xmlns:a16="http://schemas.microsoft.com/office/drawing/2014/main" id="{6EAE6BB6-6C43-EF4B-8E2A-E1B2F0C45F08}"/>
              </a:ext>
            </a:extLst>
          </p:cNvPr>
          <p:cNvSpPr/>
          <p:nvPr/>
        </p:nvSpPr>
        <p:spPr>
          <a:xfrm>
            <a:off x="3786608" y="3858206"/>
            <a:ext cx="2183466" cy="1836272"/>
          </a:xfrm>
          <a:prstGeom prst="rect">
            <a:avLst/>
          </a:prstGeom>
        </p:spPr>
        <p:txBody>
          <a:bodyPr wrap="square">
            <a:spAutoFit/>
          </a:bodyPr>
          <a:lstStyle/>
          <a:p>
            <a:pPr algn="ctr">
              <a:lnSpc>
                <a:spcPct val="150000"/>
              </a:lnSpc>
            </a:pPr>
            <a:r>
              <a:rPr kumimoji="1" lang="es-ES_tradnl" altLang="zh-CN" sz="1100" dirty="0">
                <a:latin typeface="Lato" panose="020F0502020204030203" pitchFamily="34" charset="77"/>
                <a:ea typeface="华文细黑" panose="02010600040101010101" pitchFamily="2" charset="-122"/>
                <a:cs typeface="华文细黑"/>
              </a:rPr>
              <a:t>Se viola el deber de lealtad cuando se hace operación con mayoritario sin avisarlo a los minoritarios, así la decisión económica sea acertada.</a:t>
            </a:r>
          </a:p>
          <a:p>
            <a:pPr algn="ctr">
              <a:lnSpc>
                <a:spcPct val="150000"/>
              </a:lnSpc>
            </a:pPr>
            <a:r>
              <a:rPr kumimoji="1" lang="es-ES_tradnl" sz="1100" dirty="0">
                <a:latin typeface="Lato" panose="020F0502020204030203" pitchFamily="34" charset="77"/>
                <a:ea typeface="华文细黑" panose="02010600040101010101" pitchFamily="2" charset="-122"/>
              </a:rPr>
              <a:t>No  a extracción de prerrogativas económicas.</a:t>
            </a:r>
            <a:endParaRPr lang="es-ES_tradnl" sz="1100" dirty="0">
              <a:latin typeface="Lato" panose="020F0502020204030203" pitchFamily="34" charset="77"/>
            </a:endParaRPr>
          </a:p>
        </p:txBody>
      </p:sp>
      <p:sp>
        <p:nvSpPr>
          <p:cNvPr id="66" name="矩形 23" descr="e7d195523061f1c074694c8bbf98be7b1e4b015d796375963FD28840057458461C7CA0DAD340D15583DEDFC2E3241C4F392EF3A8B4D067B40CF4F149DD7E51F346B0CAB1BCCF6DB2480C67273C6C9E4C08495BA9E053F989E71ACE07A8739A520095689E208D6B809ABCF0A3D1A8395D871D965FADCA24DCB3E6A8C25AD400CC16E1D6A2735A735D">
            <a:extLst>
              <a:ext uri="{FF2B5EF4-FFF2-40B4-BE49-F238E27FC236}">
                <a16:creationId xmlns:a16="http://schemas.microsoft.com/office/drawing/2014/main" id="{60F5CA64-FCD6-AB4B-B64C-9F5AF5731AD8}"/>
              </a:ext>
            </a:extLst>
          </p:cNvPr>
          <p:cNvSpPr/>
          <p:nvPr/>
        </p:nvSpPr>
        <p:spPr>
          <a:xfrm>
            <a:off x="6337652" y="3304896"/>
            <a:ext cx="2104298" cy="523220"/>
          </a:xfrm>
          <a:prstGeom prst="rect">
            <a:avLst/>
          </a:prstGeom>
        </p:spPr>
        <p:txBody>
          <a:bodyPr wrap="square">
            <a:spAutoFit/>
          </a:bodyPr>
          <a:lstStyle/>
          <a:p>
            <a:pPr algn="ctr"/>
            <a:r>
              <a:rPr lang="es-ES_tradnl" sz="1400" b="1" dirty="0">
                <a:latin typeface="Lato" panose="020F0502020204030203" pitchFamily="34" charset="77"/>
              </a:rPr>
              <a:t>Apropiación de recursos sociales</a:t>
            </a:r>
          </a:p>
        </p:txBody>
      </p:sp>
      <p:sp>
        <p:nvSpPr>
          <p:cNvPr id="67" name="矩形 25" descr="e7d195523061f1c074694c8bbf98be7b1e4b015d796375963FD28840057458461C7CA0DAD340D15583DEDFC2E3241C4F392EF3A8B4D067B40CF4F149DD7E51F346B0CAB1BCCF6DB2480C67273C6C9E4C08495BA9E053F989E71ACE07A8739A520095689E208D6B809ABCF0A3D1A8395D871D965FADCA24DCB3E6A8C25AD400CC16E1D6A2735A735D">
            <a:extLst>
              <a:ext uri="{FF2B5EF4-FFF2-40B4-BE49-F238E27FC236}">
                <a16:creationId xmlns:a16="http://schemas.microsoft.com/office/drawing/2014/main" id="{BC2FED06-21F5-584A-B9E1-0E73A290490B}"/>
              </a:ext>
            </a:extLst>
          </p:cNvPr>
          <p:cNvSpPr/>
          <p:nvPr/>
        </p:nvSpPr>
        <p:spPr>
          <a:xfrm>
            <a:off x="6332744" y="3858206"/>
            <a:ext cx="2104298" cy="1582356"/>
          </a:xfrm>
          <a:prstGeom prst="rect">
            <a:avLst/>
          </a:prstGeom>
        </p:spPr>
        <p:txBody>
          <a:bodyPr wrap="square">
            <a:spAutoFit/>
          </a:bodyPr>
          <a:lstStyle/>
          <a:p>
            <a:pPr algn="ctr">
              <a:lnSpc>
                <a:spcPct val="150000"/>
              </a:lnSpc>
            </a:pPr>
            <a:r>
              <a:rPr kumimoji="1" lang="es-ES_tradnl" altLang="zh-CN" sz="1100" dirty="0">
                <a:latin typeface="Lato" panose="020F0502020204030203" pitchFamily="34" charset="77"/>
                <a:ea typeface="华文细黑" panose="02010600040101010101" pitchFamily="2" charset="-122"/>
                <a:cs typeface="华文细黑"/>
              </a:rPr>
              <a:t>Los mayoritarios, por el hecho de serlo, no pueden apropiarse de recursos que son de la sociedad, inclusive si hay deudas entre dicha sociedad y el mayoritario.</a:t>
            </a:r>
            <a:endParaRPr lang="es-ES_tradnl" sz="1100" dirty="0">
              <a:latin typeface="Lato" panose="020F0502020204030203" pitchFamily="34" charset="77"/>
            </a:endParaRPr>
          </a:p>
        </p:txBody>
      </p:sp>
      <p:sp>
        <p:nvSpPr>
          <p:cNvPr id="69" name="矩形 23" descr="e7d195523061f1c074694c8bbf98be7b1e4b015d796375963FD28840057458461C7CA0DAD340D15583DEDFC2E3241C4F392EF3A8B4D067B40CF4F149DD7E51F346B0CAB1BCCF6DB2480C67273C6C9E4C08495BA9E053F989E71ACE07A8739A520095689E208D6B809ABCF0A3D1A8395D871D965FADCA24DCB3E6A8C25AD400CC16E1D6A2735A735D">
            <a:extLst>
              <a:ext uri="{FF2B5EF4-FFF2-40B4-BE49-F238E27FC236}">
                <a16:creationId xmlns:a16="http://schemas.microsoft.com/office/drawing/2014/main" id="{9A81EBD0-2857-8E4C-B5E0-5520AF377369}"/>
              </a:ext>
            </a:extLst>
          </p:cNvPr>
          <p:cNvSpPr/>
          <p:nvPr/>
        </p:nvSpPr>
        <p:spPr>
          <a:xfrm>
            <a:off x="8887388" y="3304896"/>
            <a:ext cx="2195785" cy="523220"/>
          </a:xfrm>
          <a:prstGeom prst="rect">
            <a:avLst/>
          </a:prstGeom>
        </p:spPr>
        <p:txBody>
          <a:bodyPr wrap="square">
            <a:spAutoFit/>
          </a:bodyPr>
          <a:lstStyle/>
          <a:p>
            <a:pPr algn="ctr"/>
            <a:r>
              <a:rPr lang="es-ES_tradnl" sz="1400" b="1" dirty="0">
                <a:latin typeface="Lato" panose="020F0502020204030203" pitchFamily="34" charset="77"/>
              </a:rPr>
              <a:t>Traslado de actividad a otra sociedad</a:t>
            </a:r>
          </a:p>
        </p:txBody>
      </p:sp>
      <p:sp>
        <p:nvSpPr>
          <p:cNvPr id="70" name="矩形 25" descr="e7d195523061f1c074694c8bbf98be7b1e4b015d796375963FD28840057458461C7CA0DAD340D15583DEDFC2E3241C4F392EF3A8B4D067B40CF4F149DD7E51F346B0CAB1BCCF6DB2480C67273C6C9E4C08495BA9E053F989E71ACE07A8739A520095689E208D6B809ABCF0A3D1A8395D871D965FADCA24DCB3E6A8C25AD400CC16E1D6A2735A735D">
            <a:extLst>
              <a:ext uri="{FF2B5EF4-FFF2-40B4-BE49-F238E27FC236}">
                <a16:creationId xmlns:a16="http://schemas.microsoft.com/office/drawing/2014/main" id="{8C0F8B88-53B8-3B46-9A06-A1283781B78C}"/>
              </a:ext>
            </a:extLst>
          </p:cNvPr>
          <p:cNvSpPr/>
          <p:nvPr/>
        </p:nvSpPr>
        <p:spPr>
          <a:xfrm>
            <a:off x="8887388" y="3858206"/>
            <a:ext cx="2105068" cy="1582356"/>
          </a:xfrm>
          <a:prstGeom prst="rect">
            <a:avLst/>
          </a:prstGeom>
        </p:spPr>
        <p:txBody>
          <a:bodyPr wrap="square">
            <a:spAutoFit/>
          </a:bodyPr>
          <a:lstStyle/>
          <a:p>
            <a:pPr algn="ctr">
              <a:lnSpc>
                <a:spcPct val="150000"/>
              </a:lnSpc>
            </a:pPr>
            <a:r>
              <a:rPr kumimoji="1" lang="es-ES_tradnl" altLang="zh-CN" sz="1100" dirty="0">
                <a:latin typeface="Lato" panose="020F0502020204030203" pitchFamily="34" charset="77"/>
                <a:ea typeface="华文细黑" panose="02010600040101010101" pitchFamily="2" charset="-122"/>
                <a:cs typeface="华文细黑"/>
              </a:rPr>
              <a:t>El mayoritario puede influir hasta tal punto que puede lograr que la actividad de la sociedad que tiene con el minoritario pase a otra sociedad.</a:t>
            </a:r>
            <a:endParaRPr lang="es-ES_tradnl" sz="1100" dirty="0">
              <a:latin typeface="Lato" panose="020F0502020204030203" pitchFamily="34" charset="77"/>
            </a:endParaRPr>
          </a:p>
        </p:txBody>
      </p:sp>
      <p:sp>
        <p:nvSpPr>
          <p:cNvPr id="4" name="矩形 3" descr="e7d195523061f1c074694c8bbf98be7b1e4b015d796375963FD28840057458461C7CA0DAD340D15583DEDFC2E3241C4F392EF3A8B4D067B40CF4F149DD7E51F346B0CAB1BCCF6DB2480C67273C6C9E4C08495BA9E053F989E71ACE07A8739A520095689E208D6B809ABCF0A3D1A8395D871D965FADCA24DCB3E6A8C25AD400CC16E1D6A2735A735D">
            <a:extLst>
              <a:ext uri="{FF2B5EF4-FFF2-40B4-BE49-F238E27FC236}">
                <a16:creationId xmlns:a16="http://schemas.microsoft.com/office/drawing/2014/main" id="{03F7DA40-749A-42FA-2DF1-AD41D0C03A22}"/>
              </a:ext>
            </a:extLst>
          </p:cNvPr>
          <p:cNvSpPr/>
          <p:nvPr/>
        </p:nvSpPr>
        <p:spPr>
          <a:xfrm>
            <a:off x="4500901" y="357061"/>
            <a:ext cx="2674910" cy="430887"/>
          </a:xfrm>
          <a:prstGeom prst="rect">
            <a:avLst/>
          </a:prstGeom>
        </p:spPr>
        <p:txBody>
          <a:bodyPr wrap="square">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s-ES_tradnl" altLang="zh-CN" sz="1100" b="0" i="0" u="none" strike="noStrike" kern="1200" cap="none" spc="0" normalizeH="0" baseline="0" dirty="0">
                <a:ln>
                  <a:noFill/>
                </a:ln>
                <a:solidFill>
                  <a:schemeClr val="accent2"/>
                </a:solidFill>
                <a:effectLst/>
                <a:uLnTx/>
                <a:uFillTx/>
                <a:latin typeface="Lato" panose="020F0502020204030203" pitchFamily="34" charset="77"/>
                <a:ea typeface="苹方 粗体" panose="020B0600000000000000" pitchFamily="34" charset="-122"/>
                <a:cs typeface="Segoe UI Light" panose="020B0502040204020203" pitchFamily="34" charset="0"/>
              </a:rPr>
              <a:t>CONDUCTAS HABITUALES DE </a:t>
            </a:r>
            <a:r>
              <a:rPr kumimoji="0" lang="es-ES_tradnl" altLang="zh-CN" sz="1100" b="1" i="0" u="none" strike="noStrike" kern="1200" cap="none" spc="0" normalizeH="0" baseline="0" dirty="0">
                <a:ln>
                  <a:noFill/>
                </a:ln>
                <a:solidFill>
                  <a:schemeClr val="accent2"/>
                </a:solidFill>
                <a:effectLst/>
                <a:uLnTx/>
                <a:uFillTx/>
                <a:latin typeface="Lato" panose="020F0502020204030203" pitchFamily="34" charset="77"/>
                <a:ea typeface="苹方 粗体" panose="020B0600000000000000" pitchFamily="34" charset="-122"/>
                <a:cs typeface="Segoe UI Light" panose="020B0502040204020203" pitchFamily="34" charset="0"/>
              </a:rPr>
              <a:t>TENSIÓN</a:t>
            </a:r>
          </a:p>
        </p:txBody>
      </p:sp>
      <p:grpSp>
        <p:nvGrpSpPr>
          <p:cNvPr id="5" name="组合 4" descr="e7d195523061f1c074694c8bbf98be7b1e4b015d796375963FD28840057458461C7CA0DAD340D15583DEDFC2E3241C4F392EF3A8B4D067B40CF4F149DD7E51F346B0CAB1BCCF6DB2480C67273C6C9E4C08495BA9E053F989E71ACE07A8739A520095689E208D6B809ABCF0A3D1A8395D871D965FADCA24DCB3E6A8C25AD400CC16E1D6A2735A735D">
            <a:extLst>
              <a:ext uri="{FF2B5EF4-FFF2-40B4-BE49-F238E27FC236}">
                <a16:creationId xmlns:a16="http://schemas.microsoft.com/office/drawing/2014/main" id="{3FFF3DBD-1ADF-BD64-B7CC-3B590E16F99E}"/>
              </a:ext>
            </a:extLst>
          </p:cNvPr>
          <p:cNvGrpSpPr/>
          <p:nvPr/>
        </p:nvGrpSpPr>
        <p:grpSpPr>
          <a:xfrm>
            <a:off x="3351069" y="597931"/>
            <a:ext cx="4974574" cy="215444"/>
            <a:chOff x="4121426" y="689113"/>
            <a:chExt cx="3953566" cy="0"/>
          </a:xfrm>
        </p:grpSpPr>
        <p:cxnSp>
          <p:nvCxnSpPr>
            <p:cNvPr id="6" name="直接连接符 5">
              <a:extLst>
                <a:ext uri="{FF2B5EF4-FFF2-40B4-BE49-F238E27FC236}">
                  <a16:creationId xmlns:a16="http://schemas.microsoft.com/office/drawing/2014/main" id="{346E6A8A-4A5D-7AE0-3D92-F2F1E905B818}"/>
                </a:ext>
              </a:extLst>
            </p:cNvPr>
            <p:cNvCxnSpPr/>
            <p:nvPr/>
          </p:nvCxnSpPr>
          <p:spPr>
            <a:xfrm>
              <a:off x="4121426" y="689113"/>
              <a:ext cx="671444"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7" name="直接连接符 6">
              <a:extLst>
                <a:ext uri="{FF2B5EF4-FFF2-40B4-BE49-F238E27FC236}">
                  <a16:creationId xmlns:a16="http://schemas.microsoft.com/office/drawing/2014/main" id="{8D978A9C-EFED-4FDE-5AFC-4D804811E42B}"/>
                </a:ext>
              </a:extLst>
            </p:cNvPr>
            <p:cNvCxnSpPr/>
            <p:nvPr/>
          </p:nvCxnSpPr>
          <p:spPr>
            <a:xfrm>
              <a:off x="7403548" y="689113"/>
              <a:ext cx="671444"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8" name="TextBox 10" descr="e7d195523061f1c074694c8bbf98be7b1e4b015d796375963FD28840057458461C7CA0DAD340D15583DEDFC2E3241C4F392EF3A8B4D067B40CF4F149DD7E51F346B0CAB1BCCF6DB2480C67273C6C9E4C08495BA9E053F989E71ACE07A8739A520095689E208D6B809ABCF0A3D1A8395D871D965FADCA24DCB3E6A8C25AD400CC16E1D6A2735A735D">
            <a:extLst>
              <a:ext uri="{FF2B5EF4-FFF2-40B4-BE49-F238E27FC236}">
                <a16:creationId xmlns:a16="http://schemas.microsoft.com/office/drawing/2014/main" id="{12A3345B-0ECD-14EC-1D97-6EBB03B15682}"/>
              </a:ext>
            </a:extLst>
          </p:cNvPr>
          <p:cNvSpPr txBox="1"/>
          <p:nvPr/>
        </p:nvSpPr>
        <p:spPr>
          <a:xfrm>
            <a:off x="2002415" y="792086"/>
            <a:ext cx="7671881"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altLang="zh-CN" sz="4000" b="0" i="0" u="none" strike="noStrike" kern="1200" cap="none" spc="0" normalizeH="0" baseline="0" dirty="0">
                <a:ln>
                  <a:noFill/>
                </a:ln>
                <a:solidFill>
                  <a:schemeClr val="bg1"/>
                </a:solidFill>
                <a:effectLst/>
                <a:uLnTx/>
                <a:uFillTx/>
                <a:latin typeface="Lato" panose="020F0502020204030203" pitchFamily="34" charset="77"/>
                <a:ea typeface="等线" panose="02010600030101010101" pitchFamily="2" charset="-122"/>
                <a:cs typeface="Segoe UI Light" panose="020B0502040204020203" pitchFamily="34" charset="0"/>
              </a:rPr>
              <a:t>Influencia agresiva en la administración</a:t>
            </a:r>
            <a:endParaRPr kumimoji="0" lang="es-ES_tradnl" altLang="zh-CN" sz="4000" b="0" i="0" u="none" strike="noStrike" kern="1200" cap="none" spc="0" normalizeH="0" baseline="0" dirty="0">
              <a:ln>
                <a:noFill/>
              </a:ln>
              <a:solidFill>
                <a:schemeClr val="bg1"/>
              </a:solidFill>
              <a:effectLst/>
              <a:uLnTx/>
              <a:uFillTx/>
              <a:latin typeface="Lato" panose="020F0502020204030203" pitchFamily="34" charset="77"/>
              <a:ea typeface="苹方 常规" panose="020B0300000000000000" pitchFamily="34" charset="-122"/>
              <a:cs typeface="Segoe UI Light" panose="020B0502040204020203" pitchFamily="34" charset="0"/>
            </a:endParaRPr>
          </a:p>
        </p:txBody>
      </p:sp>
      <p:sp>
        <p:nvSpPr>
          <p:cNvPr id="3" name="CuadroTexto 2">
            <a:extLst>
              <a:ext uri="{FF2B5EF4-FFF2-40B4-BE49-F238E27FC236}">
                <a16:creationId xmlns:a16="http://schemas.microsoft.com/office/drawing/2014/main" id="{8667E4B8-0A1C-00FF-41F4-298D9FF706CC}"/>
              </a:ext>
            </a:extLst>
          </p:cNvPr>
          <p:cNvSpPr txBox="1"/>
          <p:nvPr/>
        </p:nvSpPr>
        <p:spPr>
          <a:xfrm>
            <a:off x="2587339" y="6127595"/>
            <a:ext cx="1913562" cy="584775"/>
          </a:xfrm>
          <a:prstGeom prst="rect">
            <a:avLst/>
          </a:prstGeom>
          <a:noFill/>
        </p:spPr>
        <p:txBody>
          <a:bodyPr wrap="square">
            <a:spAutoFit/>
          </a:bodyPr>
          <a:lstStyle/>
          <a:p>
            <a:r>
              <a:rPr lang="es-ES_tradnl" sz="800" dirty="0">
                <a:solidFill>
                  <a:schemeClr val="bg1"/>
                </a:solidFill>
                <a:hlinkClick r:id="rId3">
                  <a:extLst>
                    <a:ext uri="{A12FA001-AC4F-418D-AE19-62706E023703}">
                      <ahyp:hlinkClr xmlns:ahyp="http://schemas.microsoft.com/office/drawing/2018/hyperlinkcolor" val="tx"/>
                    </a:ext>
                  </a:extLst>
                </a:hlinkClick>
              </a:rPr>
              <a:t>https://www.asuntoslegales.com.co/analisis/diego-marquez-arango-2610779/la-responsabilidad-de-los-administradores-3215781</a:t>
            </a:r>
            <a:endParaRPr lang="es-ES_tradnl" sz="800" dirty="0">
              <a:solidFill>
                <a:schemeClr val="bg1"/>
              </a:solidFill>
            </a:endParaRPr>
          </a:p>
        </p:txBody>
      </p:sp>
      <p:grpSp>
        <p:nvGrpSpPr>
          <p:cNvPr id="9" name="组合 1174">
            <a:extLst>
              <a:ext uri="{FF2B5EF4-FFF2-40B4-BE49-F238E27FC236}">
                <a16:creationId xmlns:a16="http://schemas.microsoft.com/office/drawing/2014/main" id="{B357AC86-59D9-641D-5742-70E9E132AAB9}"/>
              </a:ext>
            </a:extLst>
          </p:cNvPr>
          <p:cNvGrpSpPr/>
          <p:nvPr/>
        </p:nvGrpSpPr>
        <p:grpSpPr>
          <a:xfrm>
            <a:off x="3376209" y="5630728"/>
            <a:ext cx="335821" cy="455085"/>
            <a:chOff x="2449513" y="2233613"/>
            <a:chExt cx="509588" cy="690563"/>
          </a:xfrm>
        </p:grpSpPr>
        <p:sp>
          <p:nvSpPr>
            <p:cNvPr id="10" name="Oval 112">
              <a:extLst>
                <a:ext uri="{FF2B5EF4-FFF2-40B4-BE49-F238E27FC236}">
                  <a16:creationId xmlns:a16="http://schemas.microsoft.com/office/drawing/2014/main" id="{746322C6-F912-6C8D-66FF-D0124A1840C5}"/>
                </a:ext>
              </a:extLst>
            </p:cNvPr>
            <p:cNvSpPr>
              <a:spLocks noChangeArrowheads="1"/>
            </p:cNvSpPr>
            <p:nvPr/>
          </p:nvSpPr>
          <p:spPr bwMode="auto">
            <a:xfrm>
              <a:off x="2628900" y="2413001"/>
              <a:ext cx="149225" cy="150813"/>
            </a:xfrm>
            <a:prstGeom prst="ellipse">
              <a:avLst/>
            </a:prstGeom>
            <a:noFill/>
            <a:ln w="19050" cap="rnd">
              <a:solidFill>
                <a:schemeClr val="accent2">
                  <a:lumMod val="75000"/>
                </a:schemeClr>
              </a:solidFill>
              <a:prstDash val="solid"/>
              <a:round/>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11" name="Freeform 113">
              <a:extLst>
                <a:ext uri="{FF2B5EF4-FFF2-40B4-BE49-F238E27FC236}">
                  <a16:creationId xmlns:a16="http://schemas.microsoft.com/office/drawing/2014/main" id="{FB5F4BAB-6731-E59F-FA1E-3E14B44DDEB3}"/>
                </a:ext>
              </a:extLst>
            </p:cNvPr>
            <p:cNvSpPr>
              <a:spLocks/>
            </p:cNvSpPr>
            <p:nvPr/>
          </p:nvSpPr>
          <p:spPr bwMode="auto">
            <a:xfrm>
              <a:off x="2449513" y="2233613"/>
              <a:ext cx="509588" cy="690563"/>
            </a:xfrm>
            <a:custGeom>
              <a:avLst/>
              <a:gdLst>
                <a:gd name="T0" fmla="*/ 97 w 136"/>
                <a:gd name="T1" fmla="*/ 129 h 184"/>
                <a:gd name="T2" fmla="*/ 68 w 136"/>
                <a:gd name="T3" fmla="*/ 184 h 184"/>
                <a:gd name="T4" fmla="*/ 40 w 136"/>
                <a:gd name="T5" fmla="*/ 129 h 184"/>
                <a:gd name="T6" fmla="*/ 0 w 136"/>
                <a:gd name="T7" fmla="*/ 68 h 184"/>
                <a:gd name="T8" fmla="*/ 68 w 136"/>
                <a:gd name="T9" fmla="*/ 0 h 184"/>
                <a:gd name="T10" fmla="*/ 136 w 136"/>
                <a:gd name="T11" fmla="*/ 68 h 184"/>
                <a:gd name="T12" fmla="*/ 97 w 136"/>
                <a:gd name="T13" fmla="*/ 129 h 184"/>
              </a:gdLst>
              <a:ahLst/>
              <a:cxnLst>
                <a:cxn ang="0">
                  <a:pos x="T0" y="T1"/>
                </a:cxn>
                <a:cxn ang="0">
                  <a:pos x="T2" y="T3"/>
                </a:cxn>
                <a:cxn ang="0">
                  <a:pos x="T4" y="T5"/>
                </a:cxn>
                <a:cxn ang="0">
                  <a:pos x="T6" y="T7"/>
                </a:cxn>
                <a:cxn ang="0">
                  <a:pos x="T8" y="T9"/>
                </a:cxn>
                <a:cxn ang="0">
                  <a:pos x="T10" y="T11"/>
                </a:cxn>
                <a:cxn ang="0">
                  <a:pos x="T12" y="T13"/>
                </a:cxn>
              </a:cxnLst>
              <a:rect l="0" t="0" r="r" b="b"/>
              <a:pathLst>
                <a:path w="136" h="184">
                  <a:moveTo>
                    <a:pt x="97" y="129"/>
                  </a:moveTo>
                  <a:cubicBezTo>
                    <a:pt x="68" y="184"/>
                    <a:pt x="68" y="184"/>
                    <a:pt x="68" y="184"/>
                  </a:cubicBezTo>
                  <a:cubicBezTo>
                    <a:pt x="40" y="129"/>
                    <a:pt x="40" y="129"/>
                    <a:pt x="40" y="129"/>
                  </a:cubicBezTo>
                  <a:cubicBezTo>
                    <a:pt x="16" y="119"/>
                    <a:pt x="0" y="95"/>
                    <a:pt x="0" y="68"/>
                  </a:cubicBezTo>
                  <a:cubicBezTo>
                    <a:pt x="0" y="30"/>
                    <a:pt x="31" y="0"/>
                    <a:pt x="68" y="0"/>
                  </a:cubicBezTo>
                  <a:cubicBezTo>
                    <a:pt x="106" y="0"/>
                    <a:pt x="136" y="30"/>
                    <a:pt x="136" y="68"/>
                  </a:cubicBezTo>
                  <a:cubicBezTo>
                    <a:pt x="136" y="95"/>
                    <a:pt x="120" y="119"/>
                    <a:pt x="97" y="129"/>
                  </a:cubicBezTo>
                  <a:close/>
                </a:path>
              </a:pathLst>
            </a:custGeom>
            <a:noFill/>
            <a:ln w="19050" cap="rnd">
              <a:solidFill>
                <a:schemeClr val="accent2">
                  <a:lumMod val="75000"/>
                </a:schemeClr>
              </a:solidFill>
              <a:prstDash val="solid"/>
              <a:round/>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grpSp>
    </p:spTree>
    <p:extLst>
      <p:ext uri="{BB962C8B-B14F-4D97-AF65-F5344CB8AC3E}">
        <p14:creationId xmlns:p14="http://schemas.microsoft.com/office/powerpoint/2010/main" val="207134806"/>
      </p:ext>
    </p:extLst>
  </p:cSld>
  <p:clrMapOvr>
    <a:masterClrMapping/>
  </p:clrMapOvr>
</p:sld>
</file>

<file path=ppt/theme/theme1.xml><?xml version="1.0" encoding="utf-8"?>
<a:theme xmlns:a="http://schemas.openxmlformats.org/drawingml/2006/main" name="Tema de Office">
  <a:themeElements>
    <a:clrScheme name="Custom 44">
      <a:dk1>
        <a:srgbClr val="000000"/>
      </a:dk1>
      <a:lt1>
        <a:srgbClr val="FFFFFF"/>
      </a:lt1>
      <a:dk2>
        <a:srgbClr val="44546A"/>
      </a:dk2>
      <a:lt2>
        <a:srgbClr val="E7E6E6"/>
      </a:lt2>
      <a:accent1>
        <a:srgbClr val="0B0B0B"/>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nceptos" id="{82D9B4D2-50EF-7E40-BC08-8ABE443F8CFF}" vid="{073DB536-829C-4546-B125-4BA608CC92E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Tema de Office</Template>
  <TotalTime>327</TotalTime>
  <Words>1815</Words>
  <Application>Microsoft Macintosh PowerPoint</Application>
  <PresentationFormat>Panorámica</PresentationFormat>
  <Paragraphs>191</Paragraphs>
  <Slides>14</Slides>
  <Notes>2</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14</vt:i4>
      </vt:variant>
    </vt:vector>
  </HeadingPairs>
  <TitlesOfParts>
    <vt:vector size="20" baseType="lpstr">
      <vt:lpstr>等线</vt:lpstr>
      <vt:lpstr>Arial</vt:lpstr>
      <vt:lpstr>Calibri</vt:lpstr>
      <vt:lpstr>Calibri Light</vt:lpstr>
      <vt:lpstr>Lato</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Diego Márquez Arango</dc:creator>
  <cp:lastModifiedBy>Diego Márquez Arango</cp:lastModifiedBy>
  <cp:revision>2</cp:revision>
  <dcterms:created xsi:type="dcterms:W3CDTF">2023-11-03T16:29:31Z</dcterms:created>
  <dcterms:modified xsi:type="dcterms:W3CDTF">2026-05-14T23:09:02Z</dcterms:modified>
</cp:coreProperties>
</file>